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notesSlides/notesSlide13.xml" ContentType="application/vnd.openxmlformats-officedocument.presentationml.notesSlide+xml"/>
  <Override PartName="/ppt/notesSlides/_rels/notesSlide13.xml.rels" ContentType="application/vnd.openxmlformats-package.relationships+xml"/>
  <Override PartName="/ppt/notesSlides/_rels/notesSlide8.xml.rels" ContentType="application/vnd.openxmlformats-package.relationships+xml"/>
  <Override PartName="/ppt/notesSlides/_rels/notesSlide3.xml.rels" ContentType="application/vnd.openxmlformats-package.relationships+xml"/>
  <Override PartName="/ppt/notesSlides/notesSlide8.xml" ContentType="application/vnd.openxmlformats-officedocument.presentationml.notesSlide+xml"/>
  <Override PartName="/ppt/notesSlides/notesSlide3.xml" ContentType="application/vnd.openxmlformats-officedocument.presentationml.notesSlide+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45.xml" ContentType="application/vnd.openxmlformats-officedocument.presentationml.slideLayout+xml"/>
  <Override PartName="/ppt/slideLayouts/slideLayout4.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89.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79.xml" ContentType="application/vnd.openxmlformats-officedocument.presentationml.slideLayout+xml"/>
  <Override PartName="/ppt/slideLayouts/slideLayout10.xml" ContentType="application/vnd.openxmlformats-officedocument.presentationml.slideLayout+xml"/>
  <Override PartName="/ppt/slideLayouts/slideLayout69.xml" ContentType="application/vnd.openxmlformats-officedocument.presentationml.slideLayout+xml"/>
  <Override PartName="/ppt/slideLayouts/slideLayout8.xml" ContentType="application/vnd.openxmlformats-officedocument.presentationml.slideLayout+xml"/>
  <Override PartName="/ppt/slideLayouts/slideLayout49.xml" ContentType="application/vnd.openxmlformats-officedocument.presentationml.slideLayout+xml"/>
  <Override PartName="/ppt/slideLayouts/slideLayout17.xml" ContentType="application/vnd.openxmlformats-officedocument.presentationml.slideLayout+xml"/>
  <Override PartName="/ppt/slideLayouts/slideLayout92.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93.xml" ContentType="application/vnd.openxmlformats-officedocument.presentationml.slideLayout+xml"/>
  <Override PartName="/ppt/slideLayouts/slideLayout19.xml" ContentType="application/vnd.openxmlformats-officedocument.presentationml.slideLayout+xml"/>
  <Override PartName="/ppt/slideLayouts/slideLayout94.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15.xml" ContentType="application/vnd.openxmlformats-officedocument.presentationml.slideLayout+xml"/>
  <Override PartName="/ppt/slideLayouts/slideLayout90.xml" ContentType="application/vnd.openxmlformats-officedocument.presentationml.slideLayout+xml"/>
  <Override PartName="/ppt/slideLayouts/slideLayout7.xml" ContentType="application/vnd.openxmlformats-officedocument.presentationml.slideLayout+xml"/>
  <Override PartName="/ppt/slideLayouts/slideLayout48.xml" ContentType="application/vnd.openxmlformats-officedocument.presentationml.slideLayout+xml"/>
  <Override PartName="/ppt/slideLayouts/slideLayout16.xml" ContentType="application/vnd.openxmlformats-officedocument.presentationml.slideLayout+xml"/>
  <Override PartName="/ppt/slideLayouts/slideLayout91.xml" ContentType="application/vnd.openxmlformats-officedocument.presentationml.slideLayout+xml"/>
  <Override PartName="/ppt/slideLayouts/slideLayout22.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1.xml" ContentType="application/vnd.openxmlformats-officedocument.presentationml.slideLayout+xml"/>
  <Override PartName="/ppt/slideLayouts/slideLayout57.xml" ContentType="application/vnd.openxmlformats-officedocument.presentationml.slideLayout+xml"/>
  <Override PartName="/ppt/slideLayouts/slideLayout2.xml" ContentType="application/vnd.openxmlformats-officedocument.presentationml.slideLayout+xml"/>
  <Override PartName="/ppt/slideLayouts/slideLayout58.xml" ContentType="application/vnd.openxmlformats-officedocument.presentationml.slideLayout+xml"/>
  <Override PartName="/ppt/slideLayouts/slideLayout3.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80.xml" ContentType="application/vnd.openxmlformats-officedocument.presentationml.slideLayout+xml"/>
  <Override PartName="/ppt/slideLayouts/_rels/slideLayout96.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7.xml.rels" ContentType="application/vnd.openxmlformats-package.relationships+xml"/>
  <Override PartName="/ppt/slideLayouts/_rels/slideLayout86.xml.rels" ContentType="application/vnd.openxmlformats-package.relationships+xml"/>
  <Override PartName="/ppt/slideLayouts/_rels/slideLayout85.xml.rels" ContentType="application/vnd.openxmlformats-package.relationships+xml"/>
  <Override PartName="/ppt/slideLayouts/_rels/slideLayout84.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79.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83.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80.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90.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91.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81.xml.rels" ContentType="application/vnd.openxmlformats-package.relationships+xml"/>
  <Override PartName="/ppt/slideLayouts/_rels/slideLayout23.xml.rels" ContentType="application/vnd.openxmlformats-package.relationships+xml"/>
  <Override PartName="/ppt/slideLayouts/_rels/slideLayout82.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92.xml.rels" ContentType="application/vnd.openxmlformats-package.relationships+xml"/>
  <Override PartName="/ppt/slideLayouts/_rels/slideLayout34.xml.rels" ContentType="application/vnd.openxmlformats-package.relationships+xml"/>
  <Override PartName="/ppt/slideLayouts/_rels/slideLayout77.xml.rels" ContentType="application/vnd.openxmlformats-package.relationships+xml"/>
  <Override PartName="/ppt/slideLayouts/_rels/slideLayout45.xml.rels" ContentType="application/vnd.openxmlformats-package.relationships+xml"/>
  <Override PartName="/ppt/slideLayouts/_rels/slideLayout93.xml.rels" ContentType="application/vnd.openxmlformats-package.relationships+xml"/>
  <Override PartName="/ppt/slideLayouts/_rels/slideLayout35.xml.rels" ContentType="application/vnd.openxmlformats-package.relationships+xml"/>
  <Override PartName="/ppt/slideLayouts/_rels/slideLayout94.xml.rels" ContentType="application/vnd.openxmlformats-package.relationships+xml"/>
  <Override PartName="/ppt/slideLayouts/_rels/slideLayout36.xml.rels" ContentType="application/vnd.openxmlformats-package.relationships+xml"/>
  <Override PartName="/ppt/slideLayouts/_rels/slideLayout95.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26.jpeg" ContentType="image/jpeg"/>
  <Override PartName="/ppt/media/image24.png" ContentType="image/png"/>
  <Override PartName="/ppt/media/image10.png" ContentType="image/png"/>
  <Override PartName="/ppt/media/image13.jpeg" ContentType="image/jpeg"/>
  <Override PartName="/ppt/media/image25.jpeg" ContentType="image/jpeg"/>
  <Override PartName="/ppt/media/image9.jpeg" ContentType="image/jpeg"/>
  <Override PartName="/ppt/media/image8.png" ContentType="image/png"/>
  <Override PartName="/ppt/media/media23.mp4" ContentType="video/mp4"/>
  <Override PartName="/ppt/media/image7.jpeg" ContentType="image/jpeg"/>
  <Override PartName="/ppt/media/image2.png" ContentType="image/png"/>
  <Override PartName="/ppt/media/image22.tif" ContentType="image/tiff"/>
  <Override PartName="/ppt/media/image5.jpeg" ContentType="image/jpeg"/>
  <Override PartName="/ppt/media/image1.jpeg" ContentType="image/jpeg"/>
  <Override PartName="/ppt/media/image3.jpeg" ContentType="image/jpeg"/>
  <Override PartName="/ppt/media/image16.png" ContentType="image/png"/>
  <Override PartName="/ppt/media/image4.png" ContentType="image/png"/>
  <Override PartName="/ppt/media/image11.jpeg" ContentType="image/jpeg"/>
  <Override PartName="/ppt/media/image12.png" ContentType="image/png"/>
  <Override PartName="/ppt/media/image14.png" ContentType="image/png"/>
  <Override PartName="/ppt/media/image15.jpeg" ContentType="image/jpeg"/>
  <Override PartName="/ppt/media/image17.png" ContentType="image/png"/>
  <Override PartName="/ppt/media/image18.png" ContentType="image/png"/>
  <Override PartName="/ppt/media/image19.png" ContentType="image/png"/>
  <Override PartName="/ppt/media/image20.png" ContentType="image/png"/>
  <Override PartName="/ppt/media/image6.png" ContentType="image/png"/>
  <Override PartName="/ppt/media/image21.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AU" sz="1400" spc="-1" strike="noStrike">
                <a:solidFill>
                  <a:srgbClr val="000000"/>
                </a:solidFill>
                <a:latin typeface="Arial"/>
              </a:rPr>
              <a:t>Click to move the slide</a:t>
            </a:r>
            <a:endParaRPr b="0" lang="en-AU" sz="1400" spc="-1" strike="noStrike">
              <a:solidFill>
                <a:srgbClr val="000000"/>
              </a:solidFill>
              <a:latin typeface="Arial"/>
            </a:endParaRPr>
          </a:p>
        </p:txBody>
      </p:sp>
      <p:sp>
        <p:nvSpPr>
          <p:cNvPr id="323" name="PlaceHolder 2"/>
          <p:cNvSpPr>
            <a:spLocks noGrp="1"/>
          </p:cNvSpPr>
          <p:nvPr>
            <p:ph type="body"/>
          </p:nvPr>
        </p:nvSpPr>
        <p:spPr>
          <a:xfrm>
            <a:off x="756000" y="5078520"/>
            <a:ext cx="6047640" cy="4811040"/>
          </a:xfrm>
          <a:prstGeom prst="rect">
            <a:avLst/>
          </a:prstGeom>
        </p:spPr>
        <p:txBody>
          <a:bodyPr lIns="0" rIns="0" tIns="0" bIns="0">
            <a:noAutofit/>
          </a:bodyPr>
          <a:p>
            <a:r>
              <a:rPr b="0" lang="en-AU" sz="2000" spc="-1" strike="noStrike">
                <a:latin typeface="Arial"/>
              </a:rPr>
              <a:t>Click to edit the notes format</a:t>
            </a:r>
            <a:endParaRPr b="0" lang="en-AU" sz="2000" spc="-1" strike="noStrike">
              <a:latin typeface="Arial"/>
            </a:endParaRPr>
          </a:p>
        </p:txBody>
      </p:sp>
      <p:sp>
        <p:nvSpPr>
          <p:cNvPr id="324" name="PlaceHolder 3"/>
          <p:cNvSpPr>
            <a:spLocks noGrp="1"/>
          </p:cNvSpPr>
          <p:nvPr>
            <p:ph type="hdr"/>
          </p:nvPr>
        </p:nvSpPr>
        <p:spPr>
          <a:xfrm>
            <a:off x="0" y="0"/>
            <a:ext cx="3280680" cy="534240"/>
          </a:xfrm>
          <a:prstGeom prst="rect">
            <a:avLst/>
          </a:prstGeom>
        </p:spPr>
        <p:txBody>
          <a:bodyPr lIns="0" rIns="0" tIns="0" bIns="0">
            <a:noAutofit/>
          </a:bodyPr>
          <a:p>
            <a:r>
              <a:rPr b="0" lang="en-AU" sz="1400" spc="-1" strike="noStrike">
                <a:latin typeface="Times New Roman"/>
              </a:rPr>
              <a:t>&lt;header&gt;</a:t>
            </a:r>
            <a:endParaRPr b="0" lang="en-AU" sz="1400" spc="-1" strike="noStrike">
              <a:latin typeface="Times New Roman"/>
            </a:endParaRPr>
          </a:p>
        </p:txBody>
      </p:sp>
      <p:sp>
        <p:nvSpPr>
          <p:cNvPr id="325" name="PlaceHolder 4"/>
          <p:cNvSpPr>
            <a:spLocks noGrp="1"/>
          </p:cNvSpPr>
          <p:nvPr>
            <p:ph type="dt"/>
          </p:nvPr>
        </p:nvSpPr>
        <p:spPr>
          <a:xfrm>
            <a:off x="4278960" y="0"/>
            <a:ext cx="3280680" cy="534240"/>
          </a:xfrm>
          <a:prstGeom prst="rect">
            <a:avLst/>
          </a:prstGeom>
        </p:spPr>
        <p:txBody>
          <a:bodyPr lIns="0" rIns="0" tIns="0" bIns="0">
            <a:noAutofit/>
          </a:bodyPr>
          <a:p>
            <a:pPr algn="r"/>
            <a:r>
              <a:rPr b="0" lang="en-AU" sz="1400" spc="-1" strike="noStrike">
                <a:latin typeface="Times New Roman"/>
              </a:rPr>
              <a:t>&lt;date/time&gt;</a:t>
            </a:r>
            <a:endParaRPr b="0" lang="en-AU" sz="1400" spc="-1" strike="noStrike">
              <a:latin typeface="Times New Roman"/>
            </a:endParaRPr>
          </a:p>
        </p:txBody>
      </p:sp>
      <p:sp>
        <p:nvSpPr>
          <p:cNvPr id="326" name="PlaceHolder 5"/>
          <p:cNvSpPr>
            <a:spLocks noGrp="1"/>
          </p:cNvSpPr>
          <p:nvPr>
            <p:ph type="ftr"/>
          </p:nvPr>
        </p:nvSpPr>
        <p:spPr>
          <a:xfrm>
            <a:off x="0" y="10157400"/>
            <a:ext cx="3280680" cy="534240"/>
          </a:xfrm>
          <a:prstGeom prst="rect">
            <a:avLst/>
          </a:prstGeom>
        </p:spPr>
        <p:txBody>
          <a:bodyPr lIns="0" rIns="0" tIns="0" bIns="0" anchor="b">
            <a:noAutofit/>
          </a:bodyPr>
          <a:p>
            <a:r>
              <a:rPr b="0" lang="en-AU" sz="1400" spc="-1" strike="noStrike">
                <a:latin typeface="Times New Roman"/>
              </a:rPr>
              <a:t>&lt;footer&gt;</a:t>
            </a:r>
            <a:endParaRPr b="0" lang="en-AU" sz="1400" spc="-1" strike="noStrike">
              <a:latin typeface="Times New Roman"/>
            </a:endParaRPr>
          </a:p>
        </p:txBody>
      </p:sp>
      <p:sp>
        <p:nvSpPr>
          <p:cNvPr id="32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8FAE39FB-2356-473C-AF80-363910D81BED}"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sldImg"/>
          </p:nvPr>
        </p:nvSpPr>
        <p:spPr>
          <a:xfrm>
            <a:off x="380880" y="685800"/>
            <a:ext cx="6095520" cy="3428640"/>
          </a:xfrm>
          <a:prstGeom prst="rect">
            <a:avLst/>
          </a:prstGeom>
        </p:spPr>
      </p:sp>
      <p:sp>
        <p:nvSpPr>
          <p:cNvPr id="395"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AU" sz="1100" spc="-1" strike="noStrike">
                <a:latin typeface="Arial"/>
              </a:rPr>
              <a:t>There was one reviewer commenting that the goals set for Audit 1 has not been met, and it was difficult to determine what they meant by this. Since Audit 1 was based on scoping and defining the project. </a:t>
            </a:r>
            <a:endParaRPr b="0" lang="en-AU" sz="1100" spc="-1" strike="noStrike">
              <a:latin typeface="Arial"/>
            </a:endParaRPr>
          </a:p>
          <a:p>
            <a:pPr>
              <a:lnSpc>
                <a:spcPct val="100000"/>
              </a:lnSpc>
            </a:pPr>
            <a:r>
              <a:rPr b="0" lang="en-AU" sz="1100" spc="-1" strike="noStrike">
                <a:latin typeface="Arial"/>
              </a:rPr>
              <a:t>Secondly, to explain the work break down time division, it’s an estimation in hours for how long one person will take to complete it. But when it comes to the project, a 48 hours task for 1 person can be divided between 3 or 4 people, resulting in 12 hours each. </a:t>
            </a:r>
            <a:endParaRPr b="0" lang="en-AU" sz="1100" spc="-1" strike="noStrike">
              <a:latin typeface="Arial"/>
            </a:endParaRPr>
          </a:p>
          <a:p>
            <a:pPr>
              <a:lnSpc>
                <a:spcPct val="100000"/>
              </a:lnSpc>
            </a:pPr>
            <a:r>
              <a:rPr b="0" lang="en-AU" sz="1100" spc="-1" strike="noStrike">
                <a:latin typeface="Arial"/>
              </a:rPr>
              <a:t>Thirdly, there was conflicting review on the navigation of our repository, with some review mentioned it being easy to follow while other say it was difficult and required a README. This is very strange to us as the navigation should be simple from the folder title. But we have attempted to divided the folders further to improve visibility and updated the README file to contain a </a:t>
            </a:r>
            <a:r>
              <a:rPr b="0" lang="en-AU" sz="1100" spc="-1" strike="noStrike">
                <a:solidFill>
                  <a:srgbClr val="ff0000"/>
                </a:solidFill>
                <a:latin typeface="Arial"/>
              </a:rPr>
              <a:t>summary of each week. </a:t>
            </a:r>
            <a:endParaRPr b="0" lang="en-AU" sz="1100" spc="-1" strike="noStrike">
              <a:latin typeface="Arial"/>
            </a:endParaRPr>
          </a:p>
          <a:p>
            <a:pPr>
              <a:lnSpc>
                <a:spcPct val="100000"/>
              </a:lnSpc>
            </a:pPr>
            <a:r>
              <a:rPr b="0" lang="en-AU" sz="1100" spc="-1" strike="noStrike">
                <a:solidFill>
                  <a:srgbClr val="ff0000"/>
                </a:solidFill>
                <a:latin typeface="Arial"/>
              </a:rPr>
              <a:t>For the requirement ranking, I’m not sure if everyone went through this process before in previous system engineering course, but a ranking can be obtained by creating a table to compared each requirement to one another. You rate it as 1 if it’s more important than what it’s being compared with and 0 vice versa. At the end, the number can be added together to obtain a score for ranking. </a:t>
            </a:r>
            <a:endParaRPr b="0" lang="en-AU" sz="1100" spc="-1" strike="noStrike">
              <a:latin typeface="Arial"/>
            </a:endParaRPr>
          </a:p>
          <a:p>
            <a:pPr>
              <a:lnSpc>
                <a:spcPct val="100000"/>
              </a:lnSpc>
            </a:pPr>
            <a:endParaRPr b="0" lang="en-AU" sz="1100" spc="-1" strike="noStrike">
              <a:latin typeface="Arial"/>
            </a:endParaRPr>
          </a:p>
          <a:p>
            <a:pPr>
              <a:lnSpc>
                <a:spcPct val="100000"/>
              </a:lnSpc>
            </a:pPr>
            <a:r>
              <a:rPr b="0" lang="en-AU" sz="1100" spc="-1" strike="noStrike">
                <a:solidFill>
                  <a:srgbClr val="ff0000"/>
                </a:solidFill>
                <a:latin typeface="Arial"/>
              </a:rPr>
              <a:t>Another issue was someone requesting our conversation to be made public regarding the project. We want to avoid this as copy and pasting entire facebook conversation for “analysis” is not ideal, as ideas are throwing back and forth, this can be confusing for people and would look messy within the directory. Decisions are only made official through the meeting logs. Every decision we made is as a group and has been agreed upon by everyone.</a:t>
            </a:r>
            <a:endParaRPr b="0" lang="en-AU" sz="1100" spc="-1" strike="noStrike">
              <a:latin typeface="Arial"/>
            </a:endParaRPr>
          </a:p>
          <a:p>
            <a:pPr>
              <a:lnSpc>
                <a:spcPct val="100000"/>
              </a:lnSpc>
            </a:pPr>
            <a:r>
              <a:rPr b="0" lang="en-AU" sz="1100" spc="-1" strike="noStrike">
                <a:solidFill>
                  <a:srgbClr val="ff0000"/>
                </a:solidFill>
                <a:latin typeface="Arial"/>
              </a:rPr>
              <a:t>There was also a comment about engaging with our mentors, we do not have any mentors outside the direct client. He has stated multiple time that he does not have much technical knowledge regarding the device and will only be able to offer comments on the prototype design and possible functionalities. </a:t>
            </a:r>
            <a:endParaRPr b="0" lang="en-AU" sz="11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sldImg"/>
          </p:nvPr>
        </p:nvSpPr>
        <p:spPr>
          <a:xfrm>
            <a:off x="380880" y="685800"/>
            <a:ext cx="6095520" cy="3428640"/>
          </a:xfrm>
          <a:prstGeom prst="rect">
            <a:avLst/>
          </a:prstGeom>
        </p:spPr>
      </p:sp>
      <p:sp>
        <p:nvSpPr>
          <p:cNvPr id="39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AU" sz="1100" spc="-1" strike="noStrike">
                <a:latin typeface="Arial"/>
              </a:rPr>
              <a:t>There was one reviewer commenting that the goals set for Audit 1 has not been met, and it was difficult to determine what they meant by this. Since Audit 1 was based on scoping and defining the project. </a:t>
            </a:r>
            <a:endParaRPr b="0" lang="en-AU" sz="1100" spc="-1" strike="noStrike">
              <a:latin typeface="Arial"/>
            </a:endParaRPr>
          </a:p>
          <a:p>
            <a:pPr>
              <a:lnSpc>
                <a:spcPct val="100000"/>
              </a:lnSpc>
            </a:pPr>
            <a:r>
              <a:rPr b="0" lang="en-AU" sz="1100" spc="-1" strike="noStrike">
                <a:latin typeface="Arial"/>
              </a:rPr>
              <a:t>Secondly, to explain the work break down time division, it’s an estimation in hours for how long one person will take to complete it. But when it comes to the project, a 48 hours task for 1 person can be divided between 3 or 4 people, resulting in 12 hours each. </a:t>
            </a:r>
            <a:endParaRPr b="0" lang="en-AU" sz="1100" spc="-1" strike="noStrike">
              <a:latin typeface="Arial"/>
            </a:endParaRPr>
          </a:p>
          <a:p>
            <a:pPr>
              <a:lnSpc>
                <a:spcPct val="100000"/>
              </a:lnSpc>
            </a:pPr>
            <a:r>
              <a:rPr b="0" lang="en-AU" sz="1100" spc="-1" strike="noStrike">
                <a:latin typeface="Arial"/>
              </a:rPr>
              <a:t>Thirdly, there was conflicting review on the navigation of our repository, with some review mentioned it being easy to follow while other say it was difficult and required a README. This is very strange to us as the navigation should be simple from the folder title. But we have attempted to divided the folders further to improve visibility and updated the README file to contain a </a:t>
            </a:r>
            <a:r>
              <a:rPr b="0" lang="en-AU" sz="1100" spc="-1" strike="noStrike">
                <a:solidFill>
                  <a:srgbClr val="ff0000"/>
                </a:solidFill>
                <a:latin typeface="Arial"/>
              </a:rPr>
              <a:t>summary of each week. </a:t>
            </a:r>
            <a:endParaRPr b="0" lang="en-AU" sz="1100" spc="-1" strike="noStrike">
              <a:latin typeface="Arial"/>
            </a:endParaRPr>
          </a:p>
          <a:p>
            <a:pPr>
              <a:lnSpc>
                <a:spcPct val="100000"/>
              </a:lnSpc>
            </a:pPr>
            <a:r>
              <a:rPr b="0" lang="en-AU" sz="1100" spc="-1" strike="noStrike">
                <a:solidFill>
                  <a:srgbClr val="ff0000"/>
                </a:solidFill>
                <a:latin typeface="Arial"/>
              </a:rPr>
              <a:t>For the requirement ranking, I’m not sure if everyone went through this process before in previous system engineering course, but a ranking can be obtained by creating a table to compared each requirement to one another. You rate it as 1 if it’s more important than what it’s being compared with and 0 vice versa. At the end, the number can be added together to obtain a score for ranking. </a:t>
            </a:r>
            <a:endParaRPr b="0" lang="en-AU" sz="1100" spc="-1" strike="noStrike">
              <a:latin typeface="Arial"/>
            </a:endParaRPr>
          </a:p>
          <a:p>
            <a:pPr>
              <a:lnSpc>
                <a:spcPct val="100000"/>
              </a:lnSpc>
            </a:pPr>
            <a:endParaRPr b="0" lang="en-AU" sz="1100" spc="-1" strike="noStrike">
              <a:latin typeface="Arial"/>
            </a:endParaRPr>
          </a:p>
          <a:p>
            <a:pPr>
              <a:lnSpc>
                <a:spcPct val="100000"/>
              </a:lnSpc>
            </a:pPr>
            <a:r>
              <a:rPr b="0" lang="en-AU" sz="1100" spc="-1" strike="noStrike">
                <a:solidFill>
                  <a:srgbClr val="ff0000"/>
                </a:solidFill>
                <a:latin typeface="Arial"/>
              </a:rPr>
              <a:t>Another issue was someone requesting our conversation to be made public regarding the project. We want to avoid this as copy and pasting entire facebook conversation for “analysis” is not ideal, as ideas are throwing back and forth, this can be confusing for people and would look messy within the directory. Decisions are only made official through the meeting logs. Every decision we made is as a group and has been agreed upon by everyone.</a:t>
            </a:r>
            <a:endParaRPr b="0" lang="en-AU" sz="1100" spc="-1" strike="noStrike">
              <a:latin typeface="Arial"/>
            </a:endParaRPr>
          </a:p>
          <a:p>
            <a:pPr>
              <a:lnSpc>
                <a:spcPct val="100000"/>
              </a:lnSpc>
            </a:pPr>
            <a:r>
              <a:rPr b="0" lang="en-AU" sz="1100" spc="-1" strike="noStrike">
                <a:solidFill>
                  <a:srgbClr val="ff0000"/>
                </a:solidFill>
                <a:latin typeface="Arial"/>
              </a:rPr>
              <a:t>There was also a comment about engaging with our mentors, we do not have any mentors outside the direct client. He has stated multiple time that he does not have much technical knowledge regarding the device and will only be able to offer comments on the prototype design and possible functionalities. </a:t>
            </a:r>
            <a:endParaRPr b="0" lang="en-AU" sz="11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sldImg"/>
          </p:nvPr>
        </p:nvSpPr>
        <p:spPr>
          <a:xfrm>
            <a:off x="380880" y="685800"/>
            <a:ext cx="6095520" cy="3428640"/>
          </a:xfrm>
          <a:prstGeom prst="rect">
            <a:avLst/>
          </a:prstGeom>
        </p:spPr>
      </p:sp>
      <p:sp>
        <p:nvSpPr>
          <p:cNvPr id="393"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AU" sz="1100" spc="-1" strike="noStrike">
                <a:latin typeface="Arial"/>
              </a:rPr>
              <a:t>There was one reviewer commenting that the goals set for Audit 1 has not been met, and it was difficult to determine what they meant by this. Since Audit 1 was based on scoping and defining the project. </a:t>
            </a:r>
            <a:endParaRPr b="0" lang="en-AU" sz="1100" spc="-1" strike="noStrike">
              <a:latin typeface="Arial"/>
            </a:endParaRPr>
          </a:p>
          <a:p>
            <a:pPr>
              <a:lnSpc>
                <a:spcPct val="100000"/>
              </a:lnSpc>
            </a:pPr>
            <a:r>
              <a:rPr b="0" lang="en-AU" sz="1100" spc="-1" strike="noStrike">
                <a:latin typeface="Arial"/>
              </a:rPr>
              <a:t>Secondly, to explain the work break down time division, it’s an estimation in hours for how long one person will take to complete it. But when it comes to the project, a 48 hours task for 1 person can be divided between 3 or 4 people, resulting in 12 hours each. </a:t>
            </a:r>
            <a:endParaRPr b="0" lang="en-AU" sz="1100" spc="-1" strike="noStrike">
              <a:latin typeface="Arial"/>
            </a:endParaRPr>
          </a:p>
          <a:p>
            <a:pPr>
              <a:lnSpc>
                <a:spcPct val="100000"/>
              </a:lnSpc>
            </a:pPr>
            <a:r>
              <a:rPr b="0" lang="en-AU" sz="1100" spc="-1" strike="noStrike">
                <a:latin typeface="Arial"/>
              </a:rPr>
              <a:t>Thirdly, there was conflicting review on the navigation of our repository, with some review mentioned it being easy to follow while other say it was difficult and required a README. This is very strange to us as the navigation should be simple from the folder title. But we have attempted to divided the folders further to improve visibility and updated the README file to contain a </a:t>
            </a:r>
            <a:r>
              <a:rPr b="0" lang="en-AU" sz="1100" spc="-1" strike="noStrike">
                <a:solidFill>
                  <a:srgbClr val="ff0000"/>
                </a:solidFill>
                <a:latin typeface="Arial"/>
              </a:rPr>
              <a:t>summary of each week. </a:t>
            </a:r>
            <a:endParaRPr b="0" lang="en-AU" sz="1100" spc="-1" strike="noStrike">
              <a:latin typeface="Arial"/>
            </a:endParaRPr>
          </a:p>
          <a:p>
            <a:pPr>
              <a:lnSpc>
                <a:spcPct val="100000"/>
              </a:lnSpc>
            </a:pPr>
            <a:r>
              <a:rPr b="0" lang="en-AU" sz="1100" spc="-1" strike="noStrike">
                <a:solidFill>
                  <a:srgbClr val="ff0000"/>
                </a:solidFill>
                <a:latin typeface="Arial"/>
              </a:rPr>
              <a:t>For the requirement ranking, I’m not sure if everyone went through this process before in previous system engineering course, but a ranking can be obtained by creating a table to compared each requirement to one another. You rate it as 1 if it’s more important than what it’s being compared with and 0 vice versa. At the end, the number can be added together to obtain a score for ranking. </a:t>
            </a:r>
            <a:endParaRPr b="0" lang="en-AU" sz="1100" spc="-1" strike="noStrike">
              <a:latin typeface="Arial"/>
            </a:endParaRPr>
          </a:p>
          <a:p>
            <a:pPr>
              <a:lnSpc>
                <a:spcPct val="100000"/>
              </a:lnSpc>
            </a:pPr>
            <a:endParaRPr b="0" lang="en-AU" sz="1100" spc="-1" strike="noStrike">
              <a:latin typeface="Arial"/>
            </a:endParaRPr>
          </a:p>
          <a:p>
            <a:pPr>
              <a:lnSpc>
                <a:spcPct val="100000"/>
              </a:lnSpc>
            </a:pPr>
            <a:r>
              <a:rPr b="0" lang="en-AU" sz="1100" spc="-1" strike="noStrike">
                <a:solidFill>
                  <a:srgbClr val="ff0000"/>
                </a:solidFill>
                <a:latin typeface="Arial"/>
              </a:rPr>
              <a:t>Another issue was someone requesting our conversation to be made public regarding the project. We want to avoid this as copy and pasting entire facebook conversation for “analysis” is not ideal, as ideas are throwing back and forth, this can be confusing for people and would look messy within the directory. Decisions are only made official through the meeting logs. Every decision we made is as a group and has been agreed upon by everyone.</a:t>
            </a:r>
            <a:endParaRPr b="0" lang="en-AU" sz="1100" spc="-1" strike="noStrike">
              <a:latin typeface="Arial"/>
            </a:endParaRPr>
          </a:p>
          <a:p>
            <a:pPr>
              <a:lnSpc>
                <a:spcPct val="100000"/>
              </a:lnSpc>
            </a:pPr>
            <a:r>
              <a:rPr b="0" lang="en-AU" sz="1100" spc="-1" strike="noStrike">
                <a:solidFill>
                  <a:srgbClr val="ff0000"/>
                </a:solidFill>
                <a:latin typeface="Arial"/>
              </a:rPr>
              <a:t>There was also a comment about engaging with our mentors, we do not have any mentors outside the direct client. He has stated multiple time that he does not have much technical knowledge regarding the device and will only be able to offer comments on the prototype design and possible functionalities. </a:t>
            </a:r>
            <a:endParaRPr b="0" lang="en-AU"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5" name="PlaceHolder 2"/>
          <p:cNvSpPr>
            <a:spLocks noGrp="1"/>
          </p:cNvSpPr>
          <p:nvPr>
            <p:ph type="body"/>
          </p:nvPr>
        </p:nvSpPr>
        <p:spPr>
          <a:xfrm>
            <a:off x="457200" y="120348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6" name="PlaceHolder 3"/>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8"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0"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33" name="PlaceHolder 2"/>
          <p:cNvSpPr>
            <a:spLocks noGrp="1"/>
          </p:cNvSpPr>
          <p:nvPr>
            <p:ph type="body"/>
          </p:nvPr>
        </p:nvSpPr>
        <p:spPr>
          <a:xfrm>
            <a:off x="45720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6" name="PlaceHolder 5"/>
          <p:cNvSpPr>
            <a:spLocks noGrp="1"/>
          </p:cNvSpPr>
          <p:nvPr>
            <p:ph type="body"/>
          </p:nvPr>
        </p:nvSpPr>
        <p:spPr>
          <a:xfrm>
            <a:off x="45720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44"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46" name="PlaceHolder 2"/>
          <p:cNvSpPr>
            <a:spLocks noGrp="1"/>
          </p:cNvSpPr>
          <p:nvPr>
            <p:ph type="body"/>
          </p:nvPr>
        </p:nvSpPr>
        <p:spPr>
          <a:xfrm>
            <a:off x="457200" y="1203480"/>
            <a:ext cx="822924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48"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4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05200"/>
            <a:ext cx="8229240" cy="3981240"/>
          </a:xfrm>
          <a:prstGeom prst="rect">
            <a:avLst/>
          </a:prstGeom>
        </p:spPr>
        <p:txBody>
          <a:bodyPr lIns="0" rIns="0" tIns="0" bIns="0" anchor="ctr">
            <a:spAutoFit/>
          </a:bodyP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53"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5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55"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4"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57"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5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5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61"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63" name="PlaceHolder 4"/>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65" name="PlaceHolder 2"/>
          <p:cNvSpPr>
            <a:spLocks noGrp="1"/>
          </p:cNvSpPr>
          <p:nvPr>
            <p:ph type="body"/>
          </p:nvPr>
        </p:nvSpPr>
        <p:spPr>
          <a:xfrm>
            <a:off x="457200" y="120348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66" name="PlaceHolder 3"/>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68"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6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70"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7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73" name="PlaceHolder 2"/>
          <p:cNvSpPr>
            <a:spLocks noGrp="1"/>
          </p:cNvSpPr>
          <p:nvPr>
            <p:ph type="body"/>
          </p:nvPr>
        </p:nvSpPr>
        <p:spPr>
          <a:xfrm>
            <a:off x="45720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7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7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76" name="PlaceHolder 5"/>
          <p:cNvSpPr>
            <a:spLocks noGrp="1"/>
          </p:cNvSpPr>
          <p:nvPr>
            <p:ph type="body"/>
          </p:nvPr>
        </p:nvSpPr>
        <p:spPr>
          <a:xfrm>
            <a:off x="45720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7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7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85"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87" name="PlaceHolder 2"/>
          <p:cNvSpPr>
            <a:spLocks noGrp="1"/>
          </p:cNvSpPr>
          <p:nvPr>
            <p:ph type="body"/>
          </p:nvPr>
        </p:nvSpPr>
        <p:spPr>
          <a:xfrm>
            <a:off x="457200" y="1203480"/>
            <a:ext cx="822924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89"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9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6" name="PlaceHolder 2"/>
          <p:cNvSpPr>
            <a:spLocks noGrp="1"/>
          </p:cNvSpPr>
          <p:nvPr>
            <p:ph type="body"/>
          </p:nvPr>
        </p:nvSpPr>
        <p:spPr>
          <a:xfrm>
            <a:off x="457200" y="1203480"/>
            <a:ext cx="822924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457200" y="205200"/>
            <a:ext cx="8229240" cy="3981240"/>
          </a:xfrm>
          <a:prstGeom prst="rect">
            <a:avLst/>
          </a:prstGeom>
        </p:spPr>
        <p:txBody>
          <a:bodyPr lIns="0" rIns="0" tIns="0" bIns="0" anchor="ctr">
            <a:spAutoFit/>
          </a:bodyPr>
          <a:p>
            <a:pPr algn="ct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94"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9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96"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98"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9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0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02"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0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04" name="PlaceHolder 4"/>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06" name="PlaceHolder 2"/>
          <p:cNvSpPr>
            <a:spLocks noGrp="1"/>
          </p:cNvSpPr>
          <p:nvPr>
            <p:ph type="body"/>
          </p:nvPr>
        </p:nvSpPr>
        <p:spPr>
          <a:xfrm>
            <a:off x="457200" y="120348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07" name="PlaceHolder 3"/>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09"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1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11"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1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14" name="PlaceHolder 2"/>
          <p:cNvSpPr>
            <a:spLocks noGrp="1"/>
          </p:cNvSpPr>
          <p:nvPr>
            <p:ph type="body"/>
          </p:nvPr>
        </p:nvSpPr>
        <p:spPr>
          <a:xfrm>
            <a:off x="45720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1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1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17" name="PlaceHolder 5"/>
          <p:cNvSpPr>
            <a:spLocks noGrp="1"/>
          </p:cNvSpPr>
          <p:nvPr>
            <p:ph type="body"/>
          </p:nvPr>
        </p:nvSpPr>
        <p:spPr>
          <a:xfrm>
            <a:off x="45720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1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1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25"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A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27" name="PlaceHolder 2"/>
          <p:cNvSpPr>
            <a:spLocks noGrp="1"/>
          </p:cNvSpPr>
          <p:nvPr>
            <p:ph type="body"/>
          </p:nvPr>
        </p:nvSpPr>
        <p:spPr>
          <a:xfrm>
            <a:off x="457200" y="1203480"/>
            <a:ext cx="822924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8"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29"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13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2" name="PlaceHolder 1"/>
          <p:cNvSpPr>
            <a:spLocks noGrp="1"/>
          </p:cNvSpPr>
          <p:nvPr>
            <p:ph type="subTitle"/>
          </p:nvPr>
        </p:nvSpPr>
        <p:spPr>
          <a:xfrm>
            <a:off x="457200" y="205200"/>
            <a:ext cx="8229240" cy="3981240"/>
          </a:xfrm>
          <a:prstGeom prst="rect">
            <a:avLst/>
          </a:prstGeom>
        </p:spPr>
        <p:txBody>
          <a:bodyPr lIns="0" rIns="0" tIns="0" bIns="0" anchor="ctr">
            <a:spAutoFit/>
          </a:bodyPr>
          <a:p>
            <a:pPr algn="ctr"/>
            <a:endParaRPr b="0" lang="en-A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34"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3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136"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38"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13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4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42"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4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44" name="PlaceHolder 4"/>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46" name="PlaceHolder 2"/>
          <p:cNvSpPr>
            <a:spLocks noGrp="1"/>
          </p:cNvSpPr>
          <p:nvPr>
            <p:ph type="body"/>
          </p:nvPr>
        </p:nvSpPr>
        <p:spPr>
          <a:xfrm>
            <a:off x="457200" y="120348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47" name="PlaceHolder 3"/>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49"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5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51"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5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54" name="PlaceHolder 2"/>
          <p:cNvSpPr>
            <a:spLocks noGrp="1"/>
          </p:cNvSpPr>
          <p:nvPr>
            <p:ph type="body"/>
          </p:nvPr>
        </p:nvSpPr>
        <p:spPr>
          <a:xfrm>
            <a:off x="45720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5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5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57" name="PlaceHolder 5"/>
          <p:cNvSpPr>
            <a:spLocks noGrp="1"/>
          </p:cNvSpPr>
          <p:nvPr>
            <p:ph type="body"/>
          </p:nvPr>
        </p:nvSpPr>
        <p:spPr>
          <a:xfrm>
            <a:off x="45720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5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5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65"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AU"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67" name="PlaceHolder 2"/>
          <p:cNvSpPr>
            <a:spLocks noGrp="1"/>
          </p:cNvSpPr>
          <p:nvPr>
            <p:ph type="body"/>
          </p:nvPr>
        </p:nvSpPr>
        <p:spPr>
          <a:xfrm>
            <a:off x="457200" y="1203480"/>
            <a:ext cx="822924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69"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17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2" name="PlaceHolder 1"/>
          <p:cNvSpPr>
            <a:spLocks noGrp="1"/>
          </p:cNvSpPr>
          <p:nvPr>
            <p:ph type="subTitle"/>
          </p:nvPr>
        </p:nvSpPr>
        <p:spPr>
          <a:xfrm>
            <a:off x="457200" y="205200"/>
            <a:ext cx="8229240" cy="3981240"/>
          </a:xfrm>
          <a:prstGeom prst="rect">
            <a:avLst/>
          </a:prstGeom>
        </p:spPr>
        <p:txBody>
          <a:bodyPr lIns="0" rIns="0" tIns="0" bIns="0" anchor="ctr">
            <a:spAutoFit/>
          </a:bodyPr>
          <a:p>
            <a:pPr algn="ctr"/>
            <a:endParaRPr b="0" lang="en-AU"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74"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7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176"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78"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17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8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82"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8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84" name="PlaceHolder 4"/>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86" name="PlaceHolder 2"/>
          <p:cNvSpPr>
            <a:spLocks noGrp="1"/>
          </p:cNvSpPr>
          <p:nvPr>
            <p:ph type="body"/>
          </p:nvPr>
        </p:nvSpPr>
        <p:spPr>
          <a:xfrm>
            <a:off x="457200" y="120348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87" name="PlaceHolder 3"/>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89"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9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91"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9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p:spPr>
        <p:txBody>
          <a:bodyPr lIns="0" rIns="0" tIns="0" bIns="0" anchor="ctr">
            <a:spAutoFit/>
          </a:bodyPr>
          <a:p>
            <a:pPr algn="ctr"/>
            <a:endParaRPr b="0" lang="en-AU"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94" name="PlaceHolder 2"/>
          <p:cNvSpPr>
            <a:spLocks noGrp="1"/>
          </p:cNvSpPr>
          <p:nvPr>
            <p:ph type="body"/>
          </p:nvPr>
        </p:nvSpPr>
        <p:spPr>
          <a:xfrm>
            <a:off x="45720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9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9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97" name="PlaceHolder 5"/>
          <p:cNvSpPr>
            <a:spLocks noGrp="1"/>
          </p:cNvSpPr>
          <p:nvPr>
            <p:ph type="body"/>
          </p:nvPr>
        </p:nvSpPr>
        <p:spPr>
          <a:xfrm>
            <a:off x="45720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9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9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05"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AU"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07" name="PlaceHolder 2"/>
          <p:cNvSpPr>
            <a:spLocks noGrp="1"/>
          </p:cNvSpPr>
          <p:nvPr>
            <p:ph type="body"/>
          </p:nvPr>
        </p:nvSpPr>
        <p:spPr>
          <a:xfrm>
            <a:off x="457200" y="1203480"/>
            <a:ext cx="822924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09"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21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2" name="PlaceHolder 1"/>
          <p:cNvSpPr>
            <a:spLocks noGrp="1"/>
          </p:cNvSpPr>
          <p:nvPr>
            <p:ph type="subTitle"/>
          </p:nvPr>
        </p:nvSpPr>
        <p:spPr>
          <a:xfrm>
            <a:off x="457200" y="205200"/>
            <a:ext cx="8229240" cy="3981240"/>
          </a:xfrm>
          <a:prstGeom prst="rect">
            <a:avLst/>
          </a:prstGeom>
        </p:spPr>
        <p:txBody>
          <a:bodyPr lIns="0" rIns="0" tIns="0" bIns="0" anchor="ctr">
            <a:spAutoFit/>
          </a:bodyPr>
          <a:p>
            <a:pPr algn="ctr"/>
            <a:endParaRPr b="0" lang="en-AU"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14"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1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216"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18"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21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2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22"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2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24" name="PlaceHolder 4"/>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15"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26" name="PlaceHolder 2"/>
          <p:cNvSpPr>
            <a:spLocks noGrp="1"/>
          </p:cNvSpPr>
          <p:nvPr>
            <p:ph type="body"/>
          </p:nvPr>
        </p:nvSpPr>
        <p:spPr>
          <a:xfrm>
            <a:off x="457200" y="120348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27" name="PlaceHolder 3"/>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29"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3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31"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3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34" name="PlaceHolder 2"/>
          <p:cNvSpPr>
            <a:spLocks noGrp="1"/>
          </p:cNvSpPr>
          <p:nvPr>
            <p:ph type="body"/>
          </p:nvPr>
        </p:nvSpPr>
        <p:spPr>
          <a:xfrm>
            <a:off x="45720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3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3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37" name="PlaceHolder 5"/>
          <p:cNvSpPr>
            <a:spLocks noGrp="1"/>
          </p:cNvSpPr>
          <p:nvPr>
            <p:ph type="body"/>
          </p:nvPr>
        </p:nvSpPr>
        <p:spPr>
          <a:xfrm>
            <a:off x="45720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3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3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47"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AU"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49" name="PlaceHolder 2"/>
          <p:cNvSpPr>
            <a:spLocks noGrp="1"/>
          </p:cNvSpPr>
          <p:nvPr>
            <p:ph type="body"/>
          </p:nvPr>
        </p:nvSpPr>
        <p:spPr>
          <a:xfrm>
            <a:off x="457200" y="1203480"/>
            <a:ext cx="822924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51"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25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4" name="PlaceHolder 1"/>
          <p:cNvSpPr>
            <a:spLocks noGrp="1"/>
          </p:cNvSpPr>
          <p:nvPr>
            <p:ph type="subTitle"/>
          </p:nvPr>
        </p:nvSpPr>
        <p:spPr>
          <a:xfrm>
            <a:off x="457200" y="205200"/>
            <a:ext cx="8229240" cy="3981240"/>
          </a:xfrm>
          <a:prstGeom prst="rect">
            <a:avLst/>
          </a:prstGeom>
        </p:spPr>
        <p:txBody>
          <a:bodyPr lIns="0" rIns="0" tIns="0" bIns="0" anchor="ctr">
            <a:spAutoFit/>
          </a:bodyPr>
          <a:p>
            <a:pPr algn="ctr"/>
            <a:endParaRPr b="0" lang="en-AU"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56"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5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258"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17"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1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60"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26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6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64"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6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66" name="PlaceHolder 4"/>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68" name="PlaceHolder 2"/>
          <p:cNvSpPr>
            <a:spLocks noGrp="1"/>
          </p:cNvSpPr>
          <p:nvPr>
            <p:ph type="body"/>
          </p:nvPr>
        </p:nvSpPr>
        <p:spPr>
          <a:xfrm>
            <a:off x="457200" y="120348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69" name="PlaceHolder 3"/>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71"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7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73"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7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76" name="PlaceHolder 2"/>
          <p:cNvSpPr>
            <a:spLocks noGrp="1"/>
          </p:cNvSpPr>
          <p:nvPr>
            <p:ph type="body"/>
          </p:nvPr>
        </p:nvSpPr>
        <p:spPr>
          <a:xfrm>
            <a:off x="45720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7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7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79" name="PlaceHolder 5"/>
          <p:cNvSpPr>
            <a:spLocks noGrp="1"/>
          </p:cNvSpPr>
          <p:nvPr>
            <p:ph type="body"/>
          </p:nvPr>
        </p:nvSpPr>
        <p:spPr>
          <a:xfrm>
            <a:off x="45720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8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8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87"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AU"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89" name="PlaceHolder 2"/>
          <p:cNvSpPr>
            <a:spLocks noGrp="1"/>
          </p:cNvSpPr>
          <p:nvPr>
            <p:ph type="body"/>
          </p:nvPr>
        </p:nvSpPr>
        <p:spPr>
          <a:xfrm>
            <a:off x="457200" y="1203480"/>
            <a:ext cx="822924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91"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29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1"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3" name="PlaceHolder 4"/>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4" name="PlaceHolder 1"/>
          <p:cNvSpPr>
            <a:spLocks noGrp="1"/>
          </p:cNvSpPr>
          <p:nvPr>
            <p:ph type="subTitle"/>
          </p:nvPr>
        </p:nvSpPr>
        <p:spPr>
          <a:xfrm>
            <a:off x="457200" y="205200"/>
            <a:ext cx="8229240" cy="3981240"/>
          </a:xfrm>
          <a:prstGeom prst="rect">
            <a:avLst/>
          </a:prstGeom>
        </p:spPr>
        <p:txBody>
          <a:bodyPr lIns="0" rIns="0" tIns="0" bIns="0" anchor="ctr">
            <a:spAutoFit/>
          </a:bodyPr>
          <a:p>
            <a:pPr algn="ctr"/>
            <a:endParaRPr b="0" lang="en-AU"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296"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29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298"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300" name="PlaceHolder 2"/>
          <p:cNvSpPr>
            <a:spLocks noGrp="1"/>
          </p:cNvSpPr>
          <p:nvPr>
            <p:ph type="body"/>
          </p:nvPr>
        </p:nvSpPr>
        <p:spPr>
          <a:xfrm>
            <a:off x="457200" y="1203480"/>
            <a:ext cx="4015800" cy="2982960"/>
          </a:xfrm>
          <a:prstGeom prst="rect">
            <a:avLst/>
          </a:prstGeom>
        </p:spPr>
        <p:txBody>
          <a:bodyPr lIns="0" rIns="0" tIns="0" bIns="0">
            <a:normAutofit/>
          </a:bodyPr>
          <a:p>
            <a:endParaRPr b="0" lang="en-AU" sz="1400" spc="-1" strike="noStrike">
              <a:solidFill>
                <a:srgbClr val="000000"/>
              </a:solidFill>
              <a:latin typeface="Arial"/>
            </a:endParaRPr>
          </a:p>
        </p:txBody>
      </p:sp>
      <p:sp>
        <p:nvSpPr>
          <p:cNvPr id="30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0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304"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0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06" name="PlaceHolder 4"/>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308" name="PlaceHolder 2"/>
          <p:cNvSpPr>
            <a:spLocks noGrp="1"/>
          </p:cNvSpPr>
          <p:nvPr>
            <p:ph type="body"/>
          </p:nvPr>
        </p:nvSpPr>
        <p:spPr>
          <a:xfrm>
            <a:off x="457200" y="120348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09" name="PlaceHolder 3"/>
          <p:cNvSpPr>
            <a:spLocks noGrp="1"/>
          </p:cNvSpPr>
          <p:nvPr>
            <p:ph type="body"/>
          </p:nvPr>
        </p:nvSpPr>
        <p:spPr>
          <a:xfrm>
            <a:off x="457200" y="2761920"/>
            <a:ext cx="822924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311" name="PlaceHolder 2"/>
          <p:cNvSpPr>
            <a:spLocks noGrp="1"/>
          </p:cNvSpPr>
          <p:nvPr>
            <p:ph type="body"/>
          </p:nvPr>
        </p:nvSpPr>
        <p:spPr>
          <a:xfrm>
            <a:off x="45720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1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13" name="PlaceHolder 4"/>
          <p:cNvSpPr>
            <a:spLocks noGrp="1"/>
          </p:cNvSpPr>
          <p:nvPr>
            <p:ph type="body"/>
          </p:nvPr>
        </p:nvSpPr>
        <p:spPr>
          <a:xfrm>
            <a:off x="45720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1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05200"/>
            <a:ext cx="8229240" cy="858600"/>
          </a:xfrm>
          <a:prstGeom prst="rect">
            <a:avLst/>
          </a:prstGeom>
        </p:spPr>
        <p:txBody>
          <a:bodyPr lIns="0" rIns="0" tIns="0" bIns="0" anchor="ctr">
            <a:spAutoFit/>
          </a:bodyPr>
          <a:p>
            <a:endParaRPr b="0" lang="en-AU" sz="1400" spc="-1" strike="noStrike">
              <a:solidFill>
                <a:srgbClr val="000000"/>
              </a:solidFill>
              <a:latin typeface="Arial"/>
            </a:endParaRPr>
          </a:p>
        </p:txBody>
      </p:sp>
      <p:sp>
        <p:nvSpPr>
          <p:cNvPr id="316" name="PlaceHolder 2"/>
          <p:cNvSpPr>
            <a:spLocks noGrp="1"/>
          </p:cNvSpPr>
          <p:nvPr>
            <p:ph type="body"/>
          </p:nvPr>
        </p:nvSpPr>
        <p:spPr>
          <a:xfrm>
            <a:off x="45720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1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1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19" name="PlaceHolder 5"/>
          <p:cNvSpPr>
            <a:spLocks noGrp="1"/>
          </p:cNvSpPr>
          <p:nvPr>
            <p:ph type="body"/>
          </p:nvPr>
        </p:nvSpPr>
        <p:spPr>
          <a:xfrm>
            <a:off x="45720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2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
        <p:nvSpPr>
          <p:cNvPr id="32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AU"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jpe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jpe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jpeg"/><Relationship Id="rId3" Type="http://schemas.openxmlformats.org/officeDocument/2006/relationships/image" Target="../media/image12.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3.jpeg"/><Relationship Id="rId3" Type="http://schemas.openxmlformats.org/officeDocument/2006/relationships/image" Target="../media/image14.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5.jpeg"/><Relationship Id="rId3" Type="http://schemas.openxmlformats.org/officeDocument/2006/relationships/image" Target="../media/image16.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Google Shape;10;p2" descr=""/>
          <p:cNvPicPr/>
          <p:nvPr/>
        </p:nvPicPr>
        <p:blipFill>
          <a:blip r:embed="rId3"/>
          <a:srcRect l="55217" t="0" r="0" b="0"/>
          <a:stretch/>
        </p:blipFill>
        <p:spPr>
          <a:xfrm>
            <a:off x="0" y="0"/>
            <a:ext cx="4095360" cy="5143320"/>
          </a:xfrm>
          <a:prstGeom prst="rect">
            <a:avLst/>
          </a:prstGeom>
          <a:ln>
            <a:noFill/>
          </a:ln>
        </p:spPr>
      </p:pic>
      <p:sp>
        <p:nvSpPr>
          <p:cNvPr id="1" name="PlaceHolder 1"/>
          <p:cNvSpPr>
            <a:spLocks noGrp="1"/>
          </p:cNvSpPr>
          <p:nvPr>
            <p:ph type="title"/>
          </p:nvPr>
        </p:nvSpPr>
        <p:spPr>
          <a:xfrm>
            <a:off x="3207960" y="3287160"/>
            <a:ext cx="5249880" cy="1159560"/>
          </a:xfrm>
          <a:prstGeom prst="rect">
            <a:avLst/>
          </a:prstGeom>
        </p:spPr>
        <p:txBody>
          <a:bodyPr tIns="91440" bIns="91440" anchor="b">
            <a:noAutofit/>
          </a:bodyPr>
          <a:p>
            <a:r>
              <a:rPr b="0" lang="en-AU" sz="5000" spc="-1" strike="noStrike">
                <a:solidFill>
                  <a:srgbClr val="000000"/>
                </a:solidFill>
                <a:latin typeface="Arial"/>
              </a:rPr>
              <a:t>Click to </a:t>
            </a:r>
            <a:r>
              <a:rPr b="0" lang="en-AU" sz="5000" spc="-1" strike="noStrike">
                <a:solidFill>
                  <a:srgbClr val="000000"/>
                </a:solidFill>
                <a:latin typeface="Arial"/>
              </a:rPr>
              <a:t>edit the </a:t>
            </a:r>
            <a:r>
              <a:rPr b="0" lang="en-AU" sz="5000" spc="-1" strike="noStrike">
                <a:solidFill>
                  <a:srgbClr val="000000"/>
                </a:solidFill>
                <a:latin typeface="Arial"/>
              </a:rPr>
              <a:t>title </a:t>
            </a:r>
            <a:r>
              <a:rPr b="0" lang="en-AU" sz="5000" spc="-1" strike="noStrike">
                <a:solidFill>
                  <a:srgbClr val="000000"/>
                </a:solidFill>
                <a:latin typeface="Arial"/>
              </a:rPr>
              <a:t>text </a:t>
            </a:r>
            <a:r>
              <a:rPr b="0" lang="en-AU" sz="5000" spc="-1" strike="noStrike">
                <a:solidFill>
                  <a:srgbClr val="000000"/>
                </a:solidFill>
                <a:latin typeface="Arial"/>
              </a:rPr>
              <a:t>format</a:t>
            </a:r>
            <a:endParaRPr b="0" lang="en-AU" sz="5000" spc="-1" strike="noStrike">
              <a:solidFill>
                <a:srgbClr val="000000"/>
              </a:solidFill>
              <a:latin typeface="Arial"/>
            </a:endParaRPr>
          </a:p>
        </p:txBody>
      </p:sp>
      <p:sp>
        <p:nvSpPr>
          <p:cNvPr id="2"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1400" spc="-1" strike="noStrike">
                <a:solidFill>
                  <a:srgbClr val="000000"/>
                </a:solidFill>
                <a:latin typeface="Arial"/>
              </a:rPr>
              <a:t>Click to edit the outline text format</a:t>
            </a:r>
            <a:endParaRPr b="0" lang="en-AU"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400" spc="-1" strike="noStrike">
                <a:solidFill>
                  <a:srgbClr val="000000"/>
                </a:solidFill>
                <a:latin typeface="Arial"/>
              </a:rPr>
              <a:t>Second Outline Level</a:t>
            </a:r>
            <a:endParaRPr b="0" lang="en-AU"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400" spc="-1" strike="noStrike">
                <a:solidFill>
                  <a:srgbClr val="000000"/>
                </a:solidFill>
                <a:latin typeface="Arial"/>
              </a:rPr>
              <a:t>Third Outline Level</a:t>
            </a:r>
            <a:endParaRPr b="0" lang="en-AU"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400" spc="-1" strike="noStrike">
                <a:solidFill>
                  <a:srgbClr val="000000"/>
                </a:solidFill>
                <a:latin typeface="Arial"/>
              </a:rPr>
              <a:t>Fourth Outline Level</a:t>
            </a:r>
            <a:endParaRPr b="0" lang="en-AU"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2000" spc="-1" strike="noStrike">
                <a:solidFill>
                  <a:srgbClr val="000000"/>
                </a:solidFill>
                <a:latin typeface="Arial"/>
              </a:rPr>
              <a:t>Fifth Outline Level</a:t>
            </a:r>
            <a:endParaRPr b="0" lang="en-A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2000" spc="-1" strike="noStrike">
                <a:solidFill>
                  <a:srgbClr val="000000"/>
                </a:solidFill>
                <a:latin typeface="Arial"/>
              </a:rPr>
              <a:t>Sixth Outline Level</a:t>
            </a:r>
            <a:endParaRPr b="0" lang="en-A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2000" spc="-1" strike="noStrike">
                <a:solidFill>
                  <a:srgbClr val="000000"/>
                </a:solidFill>
                <a:latin typeface="Arial"/>
              </a:rPr>
              <a:t>Seventh Outline Level</a:t>
            </a:r>
            <a:endParaRPr b="0" lang="en-A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39" name="Google Shape;48;p10" descr=""/>
          <p:cNvPicPr/>
          <p:nvPr/>
        </p:nvPicPr>
        <p:blipFill>
          <a:blip r:embed="rId3"/>
          <a:stretch/>
        </p:blipFill>
        <p:spPr>
          <a:xfrm>
            <a:off x="0" y="0"/>
            <a:ext cx="9143640" cy="5143320"/>
          </a:xfrm>
          <a:prstGeom prst="rect">
            <a:avLst/>
          </a:prstGeom>
          <a:ln>
            <a:noFill/>
          </a:ln>
        </p:spPr>
      </p:pic>
      <p:sp>
        <p:nvSpPr>
          <p:cNvPr id="40" name="PlaceHolder 1"/>
          <p:cNvSpPr>
            <a:spLocks noGrp="1"/>
          </p:cNvSpPr>
          <p:nvPr>
            <p:ph type="sldNum"/>
          </p:nvPr>
        </p:nvSpPr>
        <p:spPr>
          <a:xfrm>
            <a:off x="4297680" y="4673520"/>
            <a:ext cx="548280" cy="393120"/>
          </a:xfrm>
          <a:prstGeom prst="rect">
            <a:avLst/>
          </a:prstGeom>
        </p:spPr>
        <p:txBody>
          <a:bodyPr tIns="91440" bIns="91440" anchor="ctr">
            <a:noAutofit/>
          </a:bodyPr>
          <a:p>
            <a:pPr algn="ctr">
              <a:lnSpc>
                <a:spcPct val="100000"/>
              </a:lnSpc>
            </a:pPr>
            <a:fld id="{74628870-E0CF-468B-802E-CEBC30072823}" type="slidenum">
              <a:rPr b="0" lang="en-AU" sz="1800" spc="-1" strike="noStrike">
                <a:solidFill>
                  <a:srgbClr val="ffffff"/>
                </a:solidFill>
                <a:latin typeface="Lato Light"/>
                <a:ea typeface="Lato Light"/>
              </a:rPr>
              <a:t>&lt;number&gt;</a:t>
            </a:fld>
            <a:endParaRPr b="0" lang="en-AU" sz="1800" spc="-1" strike="noStrike">
              <a:latin typeface="Times New Roman"/>
            </a:endParaRPr>
          </a:p>
        </p:txBody>
      </p:sp>
      <p:sp>
        <p:nvSpPr>
          <p:cNvPr id="41" name="PlaceHolder 2"/>
          <p:cNvSpPr>
            <a:spLocks noGrp="1"/>
          </p:cNvSpPr>
          <p:nvPr>
            <p:ph type="title"/>
          </p:nvPr>
        </p:nvSpPr>
        <p:spPr>
          <a:xfrm>
            <a:off x="457200" y="205200"/>
            <a:ext cx="8229240" cy="858600"/>
          </a:xfrm>
          <a:prstGeom prst="rect">
            <a:avLst/>
          </a:prstGeom>
        </p:spPr>
        <p:txBody>
          <a:bodyPr lIns="0" rIns="0" tIns="0" bIns="0" anchor="ctr">
            <a:noAutofit/>
          </a:bodyPr>
          <a:p>
            <a:r>
              <a:rPr b="0" lang="en-AU" sz="1400" spc="-1" strike="noStrike">
                <a:solidFill>
                  <a:srgbClr val="000000"/>
                </a:solidFill>
                <a:latin typeface="Arial"/>
              </a:rPr>
              <a:t>Click to edit the title text format</a:t>
            </a:r>
            <a:endParaRPr b="0" lang="en-AU" sz="1400" spc="-1" strike="noStrike">
              <a:solidFill>
                <a:srgbClr val="000000"/>
              </a:solidFill>
              <a:latin typeface="Arial"/>
            </a:endParaRPr>
          </a:p>
        </p:txBody>
      </p:sp>
      <p:sp>
        <p:nvSpPr>
          <p:cNvPr id="4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1400" spc="-1" strike="noStrike">
                <a:solidFill>
                  <a:srgbClr val="000000"/>
                </a:solidFill>
                <a:latin typeface="Arial"/>
              </a:rPr>
              <a:t>Click to edit the outline text format</a:t>
            </a:r>
            <a:endParaRPr b="0" lang="en-AU"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400" spc="-1" strike="noStrike">
                <a:solidFill>
                  <a:srgbClr val="000000"/>
                </a:solidFill>
                <a:latin typeface="Arial"/>
              </a:rPr>
              <a:t>Second Outline Level</a:t>
            </a:r>
            <a:endParaRPr b="0" lang="en-AU"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400" spc="-1" strike="noStrike">
                <a:solidFill>
                  <a:srgbClr val="000000"/>
                </a:solidFill>
                <a:latin typeface="Arial"/>
              </a:rPr>
              <a:t>Third Outline Level</a:t>
            </a:r>
            <a:endParaRPr b="0" lang="en-AU"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400" spc="-1" strike="noStrike">
                <a:solidFill>
                  <a:srgbClr val="000000"/>
                </a:solidFill>
                <a:latin typeface="Arial"/>
              </a:rPr>
              <a:t>Fourth Outline Level</a:t>
            </a:r>
            <a:endParaRPr b="0" lang="en-AU"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2000" spc="-1" strike="noStrike">
                <a:solidFill>
                  <a:srgbClr val="000000"/>
                </a:solidFill>
                <a:latin typeface="Arial"/>
              </a:rPr>
              <a:t>Fifth Outline Level</a:t>
            </a:r>
            <a:endParaRPr b="0" lang="en-A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2000" spc="-1" strike="noStrike">
                <a:solidFill>
                  <a:srgbClr val="000000"/>
                </a:solidFill>
                <a:latin typeface="Arial"/>
              </a:rPr>
              <a:t>Sixth Outline Level</a:t>
            </a:r>
            <a:endParaRPr b="0" lang="en-A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2000" spc="-1" strike="noStrike">
                <a:solidFill>
                  <a:srgbClr val="000000"/>
                </a:solidFill>
                <a:latin typeface="Arial"/>
              </a:rPr>
              <a:t>Seventh Outline Level</a:t>
            </a:r>
            <a:endParaRPr b="0" lang="en-A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79" name="Google Shape;27;p6" descr=""/>
          <p:cNvPicPr/>
          <p:nvPr/>
        </p:nvPicPr>
        <p:blipFill>
          <a:blip r:embed="rId3"/>
          <a:stretch/>
        </p:blipFill>
        <p:spPr>
          <a:xfrm>
            <a:off x="0" y="0"/>
            <a:ext cx="9143640" cy="5143320"/>
          </a:xfrm>
          <a:prstGeom prst="rect">
            <a:avLst/>
          </a:prstGeom>
          <a:ln>
            <a:noFill/>
          </a:ln>
        </p:spPr>
      </p:pic>
      <p:sp>
        <p:nvSpPr>
          <p:cNvPr id="80" name="PlaceHolder 1"/>
          <p:cNvSpPr>
            <a:spLocks noGrp="1"/>
          </p:cNvSpPr>
          <p:nvPr>
            <p:ph type="title"/>
          </p:nvPr>
        </p:nvSpPr>
        <p:spPr>
          <a:xfrm>
            <a:off x="457200" y="1348920"/>
            <a:ext cx="5510880" cy="857160"/>
          </a:xfrm>
          <a:prstGeom prst="rect">
            <a:avLst/>
          </a:prstGeom>
        </p:spPr>
        <p:txBody>
          <a:bodyPr tIns="91440" bIns="91440" anchor="b">
            <a:noAutofit/>
          </a:bodyPr>
          <a:p>
            <a:r>
              <a:rPr b="0" lang="en-AU" sz="4800" spc="-1" strike="noStrike">
                <a:solidFill>
                  <a:srgbClr val="000000"/>
                </a:solidFill>
                <a:latin typeface="Arial"/>
              </a:rPr>
              <a:t>Click to edit the title text format</a:t>
            </a:r>
            <a:endParaRPr b="0" lang="en-AU" sz="4800" spc="-1" strike="noStrike">
              <a:solidFill>
                <a:srgbClr val="000000"/>
              </a:solidFill>
              <a:latin typeface="Arial"/>
            </a:endParaRPr>
          </a:p>
        </p:txBody>
      </p:sp>
      <p:sp>
        <p:nvSpPr>
          <p:cNvPr id="81" name="PlaceHolder 2"/>
          <p:cNvSpPr>
            <a:spLocks noGrp="1"/>
          </p:cNvSpPr>
          <p:nvPr>
            <p:ph type="body"/>
          </p:nvPr>
        </p:nvSpPr>
        <p:spPr>
          <a:xfrm>
            <a:off x="457200" y="2211840"/>
            <a:ext cx="2674800" cy="263772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AU" sz="1600" spc="-1" strike="noStrike">
                <a:solidFill>
                  <a:srgbClr val="000000"/>
                </a:solidFill>
                <a:latin typeface="Arial"/>
              </a:rPr>
              <a:t>Click to edit the outline text format</a:t>
            </a:r>
            <a:endParaRPr b="0" lang="en-AU"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600" spc="-1" strike="noStrike">
                <a:solidFill>
                  <a:srgbClr val="000000"/>
                </a:solidFill>
                <a:latin typeface="Arial"/>
              </a:rPr>
              <a:t>Second Outline Level</a:t>
            </a:r>
            <a:endParaRPr b="0" lang="en-AU" sz="16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600" spc="-1" strike="noStrike">
                <a:solidFill>
                  <a:srgbClr val="000000"/>
                </a:solidFill>
                <a:latin typeface="Arial"/>
              </a:rPr>
              <a:t>Third Outline Level</a:t>
            </a:r>
            <a:endParaRPr b="0" lang="en-AU" sz="16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600" spc="-1" strike="noStrike">
                <a:solidFill>
                  <a:srgbClr val="000000"/>
                </a:solidFill>
                <a:latin typeface="Arial"/>
              </a:rPr>
              <a:t>Fourth Outline Level</a:t>
            </a:r>
            <a:endParaRPr b="0" lang="en-AU" sz="16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600" spc="-1" strike="noStrike">
                <a:solidFill>
                  <a:srgbClr val="000000"/>
                </a:solidFill>
                <a:latin typeface="Arial"/>
              </a:rPr>
              <a:t>Fifth Outline Level</a:t>
            </a:r>
            <a:endParaRPr b="0" lang="en-AU" sz="16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600" spc="-1" strike="noStrike">
                <a:solidFill>
                  <a:srgbClr val="000000"/>
                </a:solidFill>
                <a:latin typeface="Arial"/>
              </a:rPr>
              <a:t>Sixth Outline Level</a:t>
            </a:r>
            <a:endParaRPr b="0" lang="en-AU" sz="16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600" spc="-1" strike="noStrike">
                <a:solidFill>
                  <a:srgbClr val="000000"/>
                </a:solidFill>
                <a:latin typeface="Arial"/>
              </a:rPr>
              <a:t>Seventh Outline Level</a:t>
            </a:r>
            <a:endParaRPr b="0" lang="en-AU" sz="1600" spc="-1" strike="noStrike">
              <a:solidFill>
                <a:srgbClr val="000000"/>
              </a:solidFill>
              <a:latin typeface="Arial"/>
            </a:endParaRPr>
          </a:p>
        </p:txBody>
      </p:sp>
      <p:sp>
        <p:nvSpPr>
          <p:cNvPr id="82" name="PlaceHolder 3"/>
          <p:cNvSpPr>
            <a:spLocks noGrp="1"/>
          </p:cNvSpPr>
          <p:nvPr>
            <p:ph type="body"/>
          </p:nvPr>
        </p:nvSpPr>
        <p:spPr>
          <a:xfrm>
            <a:off x="3293280" y="2211840"/>
            <a:ext cx="2674800" cy="263772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AU" sz="1600" spc="-1" strike="noStrike">
                <a:solidFill>
                  <a:srgbClr val="000000"/>
                </a:solidFill>
                <a:latin typeface="Arial"/>
              </a:rPr>
              <a:t>Click to edit the outline text format</a:t>
            </a:r>
            <a:endParaRPr b="0" lang="en-AU"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600" spc="-1" strike="noStrike">
                <a:solidFill>
                  <a:srgbClr val="000000"/>
                </a:solidFill>
                <a:latin typeface="Arial"/>
              </a:rPr>
              <a:t>Second Outline Level</a:t>
            </a:r>
            <a:endParaRPr b="0" lang="en-AU" sz="16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600" spc="-1" strike="noStrike">
                <a:solidFill>
                  <a:srgbClr val="000000"/>
                </a:solidFill>
                <a:latin typeface="Arial"/>
              </a:rPr>
              <a:t>Third Outline Level</a:t>
            </a:r>
            <a:endParaRPr b="0" lang="en-AU" sz="16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600" spc="-1" strike="noStrike">
                <a:solidFill>
                  <a:srgbClr val="000000"/>
                </a:solidFill>
                <a:latin typeface="Arial"/>
              </a:rPr>
              <a:t>Fourth Outline Level</a:t>
            </a:r>
            <a:endParaRPr b="0" lang="en-AU" sz="16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600" spc="-1" strike="noStrike">
                <a:solidFill>
                  <a:srgbClr val="000000"/>
                </a:solidFill>
                <a:latin typeface="Arial"/>
              </a:rPr>
              <a:t>Fifth Outline Level</a:t>
            </a:r>
            <a:endParaRPr b="0" lang="en-AU" sz="16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600" spc="-1" strike="noStrike">
                <a:solidFill>
                  <a:srgbClr val="000000"/>
                </a:solidFill>
                <a:latin typeface="Arial"/>
              </a:rPr>
              <a:t>Sixth Outline Level</a:t>
            </a:r>
            <a:endParaRPr b="0" lang="en-AU" sz="16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600" spc="-1" strike="noStrike">
                <a:solidFill>
                  <a:srgbClr val="000000"/>
                </a:solidFill>
                <a:latin typeface="Arial"/>
              </a:rPr>
              <a:t>Seventh Outline Level</a:t>
            </a:r>
            <a:endParaRPr b="0" lang="en-AU" sz="1600" spc="-1" strike="noStrike">
              <a:solidFill>
                <a:srgbClr val="000000"/>
              </a:solidFill>
              <a:latin typeface="Arial"/>
            </a:endParaRPr>
          </a:p>
        </p:txBody>
      </p:sp>
      <p:sp>
        <p:nvSpPr>
          <p:cNvPr id="83" name="PlaceHolder 4"/>
          <p:cNvSpPr>
            <a:spLocks noGrp="1"/>
          </p:cNvSpPr>
          <p:nvPr>
            <p:ph type="sldNum"/>
          </p:nvPr>
        </p:nvSpPr>
        <p:spPr>
          <a:xfrm>
            <a:off x="8480520" y="4673520"/>
            <a:ext cx="548280" cy="393120"/>
          </a:xfrm>
          <a:prstGeom prst="rect">
            <a:avLst/>
          </a:prstGeom>
        </p:spPr>
        <p:txBody>
          <a:bodyPr tIns="91440" bIns="91440" anchor="ctr">
            <a:noAutofit/>
          </a:bodyPr>
          <a:p>
            <a:pPr algn="r">
              <a:lnSpc>
                <a:spcPct val="100000"/>
              </a:lnSpc>
            </a:pPr>
            <a:fld id="{8D1B0E8E-CFB8-470F-9937-AE34CD3BD042}" type="slidenum">
              <a:rPr b="0" lang="en-AU" sz="1800" spc="-1" strike="noStrike">
                <a:solidFill>
                  <a:srgbClr val="ffffff"/>
                </a:solidFill>
                <a:latin typeface="Lato Light"/>
                <a:ea typeface="Lato Light"/>
              </a:rPr>
              <a:t>&lt;number&gt;</a:t>
            </a:fld>
            <a:endParaRPr b="0" lang="en-AU" sz="1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20" name="Google Shape;18;p4" descr=""/>
          <p:cNvPicPr/>
          <p:nvPr/>
        </p:nvPicPr>
        <p:blipFill>
          <a:blip r:embed="rId3"/>
          <a:stretch/>
        </p:blipFill>
        <p:spPr>
          <a:xfrm>
            <a:off x="0" y="0"/>
            <a:ext cx="9143640" cy="5143320"/>
          </a:xfrm>
          <a:prstGeom prst="rect">
            <a:avLst/>
          </a:prstGeom>
          <a:ln>
            <a:noFill/>
          </a:ln>
        </p:spPr>
      </p:pic>
      <p:sp>
        <p:nvSpPr>
          <p:cNvPr id="121" name="PlaceHolder 1"/>
          <p:cNvSpPr>
            <a:spLocks noGrp="1"/>
          </p:cNvSpPr>
          <p:nvPr>
            <p:ph type="body"/>
          </p:nvPr>
        </p:nvSpPr>
        <p:spPr>
          <a:xfrm>
            <a:off x="2483280" y="836280"/>
            <a:ext cx="4176720" cy="3471120"/>
          </a:xfrm>
          <a:prstGeom prst="rect">
            <a:avLst/>
          </a:prstGeom>
        </p:spPr>
        <p:txBody>
          <a:bodyPr tIns="91440" bIns="91440" anchor="ctr">
            <a:noAutofit/>
          </a:bodyPr>
          <a:p>
            <a:pPr marL="432000" indent="-324000">
              <a:spcBef>
                <a:spcPts val="1417"/>
              </a:spcBef>
              <a:buClr>
                <a:srgbClr val="000000"/>
              </a:buClr>
              <a:buSzPct val="45000"/>
              <a:buFont typeface="Wingdings" charset="2"/>
              <a:buChar char=""/>
            </a:pPr>
            <a:r>
              <a:rPr b="0" lang="en-AU" sz="2400" spc="-1" strike="noStrike">
                <a:solidFill>
                  <a:srgbClr val="000000"/>
                </a:solidFill>
                <a:latin typeface="Arial"/>
              </a:rPr>
              <a:t>Click to edit the outline text format</a:t>
            </a:r>
            <a:endParaRPr b="0" lang="en-AU"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2400" spc="-1" strike="noStrike">
                <a:solidFill>
                  <a:srgbClr val="000000"/>
                </a:solidFill>
                <a:latin typeface="Arial"/>
              </a:rPr>
              <a:t>Second Outline Level</a:t>
            </a:r>
            <a:endParaRPr b="0" lang="en-AU"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2400" spc="-1" strike="noStrike">
                <a:solidFill>
                  <a:srgbClr val="000000"/>
                </a:solidFill>
                <a:latin typeface="Arial"/>
              </a:rPr>
              <a:t>Third Outline Level</a:t>
            </a:r>
            <a:endParaRPr b="0" lang="en-AU"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2400" spc="-1" strike="noStrike">
                <a:solidFill>
                  <a:srgbClr val="000000"/>
                </a:solidFill>
                <a:latin typeface="Arial"/>
              </a:rPr>
              <a:t>Fourth Outline Level</a:t>
            </a:r>
            <a:endParaRPr b="0" lang="en-AU"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2400" spc="-1" strike="noStrike">
                <a:solidFill>
                  <a:srgbClr val="000000"/>
                </a:solidFill>
                <a:latin typeface="Arial"/>
              </a:rPr>
              <a:t>Fifth Outline Level</a:t>
            </a:r>
            <a:endParaRPr b="0" lang="en-AU"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2400" spc="-1" strike="noStrike">
                <a:solidFill>
                  <a:srgbClr val="000000"/>
                </a:solidFill>
                <a:latin typeface="Arial"/>
              </a:rPr>
              <a:t>Sixth Outline Level</a:t>
            </a:r>
            <a:endParaRPr b="0" lang="en-AU"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2400" spc="-1" strike="noStrike">
                <a:solidFill>
                  <a:srgbClr val="000000"/>
                </a:solidFill>
                <a:latin typeface="Arial"/>
              </a:rPr>
              <a:t>Seventh Outline Level</a:t>
            </a:r>
            <a:endParaRPr b="0" lang="en-AU" sz="2400" spc="-1" strike="noStrike">
              <a:solidFill>
                <a:srgbClr val="000000"/>
              </a:solidFill>
              <a:latin typeface="Arial"/>
            </a:endParaRPr>
          </a:p>
        </p:txBody>
      </p:sp>
      <p:sp>
        <p:nvSpPr>
          <p:cNvPr id="122" name="PlaceHolder 2"/>
          <p:cNvSpPr>
            <a:spLocks noGrp="1"/>
          </p:cNvSpPr>
          <p:nvPr>
            <p:ph type="sldNum"/>
          </p:nvPr>
        </p:nvSpPr>
        <p:spPr>
          <a:xfrm>
            <a:off x="4297680" y="4673520"/>
            <a:ext cx="548280" cy="393120"/>
          </a:xfrm>
          <a:prstGeom prst="rect">
            <a:avLst/>
          </a:prstGeom>
        </p:spPr>
        <p:txBody>
          <a:bodyPr tIns="91440" bIns="91440" anchor="ctr">
            <a:noAutofit/>
          </a:bodyPr>
          <a:p>
            <a:pPr algn="ctr">
              <a:lnSpc>
                <a:spcPct val="100000"/>
              </a:lnSpc>
            </a:pPr>
            <a:fld id="{840F61C0-1029-4235-83A4-95C9F57E49B0}" type="slidenum">
              <a:rPr b="0" lang="en-AU" sz="1800" spc="-1" strike="noStrike">
                <a:solidFill>
                  <a:srgbClr val="ffffff"/>
                </a:solidFill>
                <a:latin typeface="Lato Light"/>
                <a:ea typeface="Lato Light"/>
              </a:rPr>
              <a:t>&lt;number&gt;</a:t>
            </a:fld>
            <a:endParaRPr b="0" lang="en-AU" sz="1800" spc="-1" strike="noStrike">
              <a:latin typeface="Times New Roman"/>
            </a:endParaRPr>
          </a:p>
        </p:txBody>
      </p:sp>
      <p:sp>
        <p:nvSpPr>
          <p:cNvPr id="123" name="PlaceHolder 3"/>
          <p:cNvSpPr>
            <a:spLocks noGrp="1"/>
          </p:cNvSpPr>
          <p:nvPr>
            <p:ph type="title"/>
          </p:nvPr>
        </p:nvSpPr>
        <p:spPr>
          <a:xfrm>
            <a:off x="457200" y="205200"/>
            <a:ext cx="8229240" cy="858600"/>
          </a:xfrm>
          <a:prstGeom prst="rect">
            <a:avLst/>
          </a:prstGeom>
        </p:spPr>
        <p:txBody>
          <a:bodyPr lIns="0" rIns="0" tIns="0" bIns="0" anchor="ctr">
            <a:noAutofit/>
          </a:bodyPr>
          <a:p>
            <a:r>
              <a:rPr b="0" lang="en-AU" sz="1400" spc="-1" strike="noStrike">
                <a:solidFill>
                  <a:srgbClr val="000000"/>
                </a:solidFill>
                <a:latin typeface="Arial"/>
              </a:rPr>
              <a:t>Click to edit the title text format</a:t>
            </a:r>
            <a:endParaRPr b="0" lang="en-AU"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60" name="Google Shape;22;p5" descr=""/>
          <p:cNvPicPr/>
          <p:nvPr/>
        </p:nvPicPr>
        <p:blipFill>
          <a:blip r:embed="rId3"/>
          <a:stretch/>
        </p:blipFill>
        <p:spPr>
          <a:xfrm>
            <a:off x="0" y="0"/>
            <a:ext cx="9143640" cy="5143320"/>
          </a:xfrm>
          <a:prstGeom prst="rect">
            <a:avLst/>
          </a:prstGeom>
          <a:ln>
            <a:noFill/>
          </a:ln>
        </p:spPr>
      </p:pic>
      <p:sp>
        <p:nvSpPr>
          <p:cNvPr id="161" name="PlaceHolder 1"/>
          <p:cNvSpPr>
            <a:spLocks noGrp="1"/>
          </p:cNvSpPr>
          <p:nvPr>
            <p:ph type="title"/>
          </p:nvPr>
        </p:nvSpPr>
        <p:spPr>
          <a:xfrm>
            <a:off x="457200" y="1348920"/>
            <a:ext cx="5510880" cy="857160"/>
          </a:xfrm>
          <a:prstGeom prst="rect">
            <a:avLst/>
          </a:prstGeom>
        </p:spPr>
        <p:txBody>
          <a:bodyPr tIns="91440" bIns="91440" anchor="b">
            <a:noAutofit/>
          </a:bodyPr>
          <a:p>
            <a:r>
              <a:rPr b="0" lang="en-AU" sz="4800" spc="-1" strike="noStrike">
                <a:solidFill>
                  <a:srgbClr val="000000"/>
                </a:solidFill>
                <a:latin typeface="Arial"/>
              </a:rPr>
              <a:t>Click to edit the title text format</a:t>
            </a:r>
            <a:endParaRPr b="0" lang="en-AU" sz="4800" spc="-1" strike="noStrike">
              <a:solidFill>
                <a:srgbClr val="000000"/>
              </a:solidFill>
              <a:latin typeface="Arial"/>
            </a:endParaRPr>
          </a:p>
        </p:txBody>
      </p:sp>
      <p:sp>
        <p:nvSpPr>
          <p:cNvPr id="162" name="PlaceHolder 2"/>
          <p:cNvSpPr>
            <a:spLocks noGrp="1"/>
          </p:cNvSpPr>
          <p:nvPr>
            <p:ph type="body"/>
          </p:nvPr>
        </p:nvSpPr>
        <p:spPr>
          <a:xfrm>
            <a:off x="457200" y="2244240"/>
            <a:ext cx="5510880" cy="260496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Click to edit the outline text format</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Second Outline Level</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Third Outline Level</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Fourth Outline Level</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Fifth Outline Level</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Sixth Outline Level</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Seventh Outline Level</a:t>
            </a:r>
            <a:endParaRPr b="0" lang="en-AU" sz="1800" spc="-1" strike="noStrike">
              <a:solidFill>
                <a:srgbClr val="000000"/>
              </a:solidFill>
              <a:latin typeface="Arial"/>
            </a:endParaRPr>
          </a:p>
        </p:txBody>
      </p:sp>
      <p:sp>
        <p:nvSpPr>
          <p:cNvPr id="163" name="PlaceHolder 3"/>
          <p:cNvSpPr>
            <a:spLocks noGrp="1"/>
          </p:cNvSpPr>
          <p:nvPr>
            <p:ph type="sldNum"/>
          </p:nvPr>
        </p:nvSpPr>
        <p:spPr>
          <a:xfrm>
            <a:off x="8480520" y="4673520"/>
            <a:ext cx="548280" cy="393120"/>
          </a:xfrm>
          <a:prstGeom prst="rect">
            <a:avLst/>
          </a:prstGeom>
        </p:spPr>
        <p:txBody>
          <a:bodyPr tIns="91440" bIns="91440" anchor="ctr">
            <a:noAutofit/>
          </a:bodyPr>
          <a:p>
            <a:pPr algn="r">
              <a:lnSpc>
                <a:spcPct val="100000"/>
              </a:lnSpc>
            </a:pPr>
            <a:fld id="{8BA7E0FA-1726-40F1-8350-3F1EBC781E60}" type="slidenum">
              <a:rPr b="0" lang="en-AU" sz="1800" spc="-1" strike="noStrike">
                <a:solidFill>
                  <a:srgbClr val="ffffff"/>
                </a:solidFill>
                <a:latin typeface="Lato Light"/>
                <a:ea typeface="Lato Light"/>
              </a:rPr>
              <a:t>&lt;number&gt;</a:t>
            </a:fld>
            <a:endParaRPr b="0" lang="en-AU" sz="1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00" name="Google Shape;44;p9" descr=""/>
          <p:cNvPicPr/>
          <p:nvPr/>
        </p:nvPicPr>
        <p:blipFill>
          <a:blip r:embed="rId3"/>
          <a:stretch/>
        </p:blipFill>
        <p:spPr>
          <a:xfrm>
            <a:off x="0" y="0"/>
            <a:ext cx="9143640" cy="5143320"/>
          </a:xfrm>
          <a:prstGeom prst="rect">
            <a:avLst/>
          </a:prstGeom>
          <a:ln>
            <a:noFill/>
          </a:ln>
        </p:spPr>
      </p:pic>
      <p:sp>
        <p:nvSpPr>
          <p:cNvPr id="201" name="PlaceHolder 1"/>
          <p:cNvSpPr>
            <a:spLocks noGrp="1"/>
          </p:cNvSpPr>
          <p:nvPr>
            <p:ph type="body"/>
          </p:nvPr>
        </p:nvSpPr>
        <p:spPr>
          <a:xfrm>
            <a:off x="457200" y="4406400"/>
            <a:ext cx="8229240" cy="51912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AU" sz="1400" spc="-1" strike="noStrike">
                <a:solidFill>
                  <a:srgbClr val="000000"/>
                </a:solidFill>
                <a:latin typeface="Arial"/>
              </a:rPr>
              <a:t>Click to edit the outline text format</a:t>
            </a:r>
            <a:endParaRPr b="0" lang="en-AU"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400" spc="-1" strike="noStrike">
                <a:solidFill>
                  <a:srgbClr val="000000"/>
                </a:solidFill>
                <a:latin typeface="Arial"/>
              </a:rPr>
              <a:t>Second Outline Level</a:t>
            </a:r>
            <a:endParaRPr b="0" lang="en-AU"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400" spc="-1" strike="noStrike">
                <a:solidFill>
                  <a:srgbClr val="000000"/>
                </a:solidFill>
                <a:latin typeface="Arial"/>
              </a:rPr>
              <a:t>Third Outline Level</a:t>
            </a:r>
            <a:endParaRPr b="0" lang="en-AU"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400" spc="-1" strike="noStrike">
                <a:solidFill>
                  <a:srgbClr val="000000"/>
                </a:solidFill>
                <a:latin typeface="Arial"/>
              </a:rPr>
              <a:t>Fourth Outline Level</a:t>
            </a:r>
            <a:endParaRPr b="0" lang="en-AU"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400" spc="-1" strike="noStrike">
                <a:solidFill>
                  <a:srgbClr val="000000"/>
                </a:solidFill>
                <a:latin typeface="Arial"/>
              </a:rPr>
              <a:t>Fifth Outline Level</a:t>
            </a:r>
            <a:endParaRPr b="0" lang="en-AU"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400" spc="-1" strike="noStrike">
                <a:solidFill>
                  <a:srgbClr val="000000"/>
                </a:solidFill>
                <a:latin typeface="Arial"/>
              </a:rPr>
              <a:t>Sixth Outline Level</a:t>
            </a:r>
            <a:endParaRPr b="0" lang="en-AU"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400" spc="-1" strike="noStrike">
                <a:solidFill>
                  <a:srgbClr val="000000"/>
                </a:solidFill>
                <a:latin typeface="Arial"/>
              </a:rPr>
              <a:t>Seventh Outline Level</a:t>
            </a:r>
            <a:endParaRPr b="0" lang="en-AU" sz="1400" spc="-1" strike="noStrike">
              <a:solidFill>
                <a:srgbClr val="000000"/>
              </a:solidFill>
              <a:latin typeface="Arial"/>
            </a:endParaRPr>
          </a:p>
        </p:txBody>
      </p:sp>
      <p:sp>
        <p:nvSpPr>
          <p:cNvPr id="202" name="PlaceHolder 2"/>
          <p:cNvSpPr>
            <a:spLocks noGrp="1"/>
          </p:cNvSpPr>
          <p:nvPr>
            <p:ph type="sldNum"/>
          </p:nvPr>
        </p:nvSpPr>
        <p:spPr>
          <a:xfrm>
            <a:off x="8480520" y="4673520"/>
            <a:ext cx="548280" cy="393120"/>
          </a:xfrm>
          <a:prstGeom prst="rect">
            <a:avLst/>
          </a:prstGeom>
        </p:spPr>
        <p:txBody>
          <a:bodyPr tIns="91440" bIns="91440" anchor="ctr">
            <a:noAutofit/>
          </a:bodyPr>
          <a:p>
            <a:pPr algn="r">
              <a:lnSpc>
                <a:spcPct val="100000"/>
              </a:lnSpc>
            </a:pPr>
            <a:fld id="{367AF4A3-1582-4AE9-B538-BD7F4E998835}" type="slidenum">
              <a:rPr b="0" lang="en-AU" sz="1800" spc="-1" strike="noStrike">
                <a:solidFill>
                  <a:srgbClr val="ffffff"/>
                </a:solidFill>
                <a:latin typeface="Lato Light"/>
                <a:ea typeface="Lato Light"/>
              </a:rPr>
              <a:t>&lt;number&gt;</a:t>
            </a:fld>
            <a:endParaRPr b="0" lang="en-AU" sz="1800" spc="-1" strike="noStrike">
              <a:latin typeface="Times New Roman"/>
            </a:endParaRPr>
          </a:p>
        </p:txBody>
      </p:sp>
      <p:sp>
        <p:nvSpPr>
          <p:cNvPr id="203" name="PlaceHolder 3"/>
          <p:cNvSpPr>
            <a:spLocks noGrp="1"/>
          </p:cNvSpPr>
          <p:nvPr>
            <p:ph type="title"/>
          </p:nvPr>
        </p:nvSpPr>
        <p:spPr>
          <a:xfrm>
            <a:off x="457200" y="205200"/>
            <a:ext cx="8229240" cy="858600"/>
          </a:xfrm>
          <a:prstGeom prst="rect">
            <a:avLst/>
          </a:prstGeom>
        </p:spPr>
        <p:txBody>
          <a:bodyPr lIns="0" rIns="0" tIns="0" bIns="0" anchor="ctr">
            <a:noAutofit/>
          </a:bodyPr>
          <a:p>
            <a:r>
              <a:rPr b="0" lang="en-AU" sz="1400" spc="-1" strike="noStrike">
                <a:solidFill>
                  <a:srgbClr val="000000"/>
                </a:solidFill>
                <a:latin typeface="Arial"/>
              </a:rPr>
              <a:t>Click to edit the title text format</a:t>
            </a:r>
            <a:endParaRPr b="0" lang="en-AU"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40" name="Google Shape;33;p7" descr=""/>
          <p:cNvPicPr/>
          <p:nvPr/>
        </p:nvPicPr>
        <p:blipFill>
          <a:blip r:embed="rId3"/>
          <a:stretch/>
        </p:blipFill>
        <p:spPr>
          <a:xfrm>
            <a:off x="0" y="0"/>
            <a:ext cx="9143640" cy="5143320"/>
          </a:xfrm>
          <a:prstGeom prst="rect">
            <a:avLst/>
          </a:prstGeom>
          <a:ln>
            <a:noFill/>
          </a:ln>
        </p:spPr>
      </p:pic>
      <p:sp>
        <p:nvSpPr>
          <p:cNvPr id="241" name="PlaceHolder 1"/>
          <p:cNvSpPr>
            <a:spLocks noGrp="1"/>
          </p:cNvSpPr>
          <p:nvPr>
            <p:ph type="title"/>
          </p:nvPr>
        </p:nvSpPr>
        <p:spPr>
          <a:xfrm>
            <a:off x="457200" y="1348920"/>
            <a:ext cx="5510880" cy="857160"/>
          </a:xfrm>
          <a:prstGeom prst="rect">
            <a:avLst/>
          </a:prstGeom>
        </p:spPr>
        <p:txBody>
          <a:bodyPr tIns="91440" bIns="91440" anchor="b">
            <a:noAutofit/>
          </a:bodyPr>
          <a:p>
            <a:r>
              <a:rPr b="0" lang="en-AU" sz="4800" spc="-1" strike="noStrike">
                <a:solidFill>
                  <a:srgbClr val="000000"/>
                </a:solidFill>
                <a:latin typeface="Arial"/>
              </a:rPr>
              <a:t>Click to edit the title text format</a:t>
            </a:r>
            <a:endParaRPr b="0" lang="en-AU" sz="4800" spc="-1" strike="noStrike">
              <a:solidFill>
                <a:srgbClr val="000000"/>
              </a:solidFill>
              <a:latin typeface="Arial"/>
            </a:endParaRPr>
          </a:p>
        </p:txBody>
      </p:sp>
      <p:sp>
        <p:nvSpPr>
          <p:cNvPr id="242" name="PlaceHolder 2"/>
          <p:cNvSpPr>
            <a:spLocks noGrp="1"/>
          </p:cNvSpPr>
          <p:nvPr>
            <p:ph type="body"/>
          </p:nvPr>
        </p:nvSpPr>
        <p:spPr>
          <a:xfrm>
            <a:off x="489600" y="2312640"/>
            <a:ext cx="1831320" cy="261288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AU" sz="1200" spc="-1" strike="noStrike">
                <a:solidFill>
                  <a:srgbClr val="000000"/>
                </a:solidFill>
                <a:latin typeface="Arial"/>
              </a:rPr>
              <a:t>Click to edit the outline text format</a:t>
            </a:r>
            <a:endParaRPr b="0" lang="en-AU"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200" spc="-1" strike="noStrike">
                <a:solidFill>
                  <a:srgbClr val="000000"/>
                </a:solidFill>
                <a:latin typeface="Arial"/>
              </a:rPr>
              <a:t>Second Outline Level</a:t>
            </a:r>
            <a:endParaRPr b="0" lang="en-AU"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200" spc="-1" strike="noStrike">
                <a:solidFill>
                  <a:srgbClr val="000000"/>
                </a:solidFill>
                <a:latin typeface="Arial"/>
              </a:rPr>
              <a:t>Third Outline Level</a:t>
            </a:r>
            <a:endParaRPr b="0" lang="en-AU"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200" spc="-1" strike="noStrike">
                <a:solidFill>
                  <a:srgbClr val="000000"/>
                </a:solidFill>
                <a:latin typeface="Arial"/>
              </a:rPr>
              <a:t>Fourth Outline Level</a:t>
            </a:r>
            <a:endParaRPr b="0" lang="en-AU"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200" spc="-1" strike="noStrike">
                <a:solidFill>
                  <a:srgbClr val="000000"/>
                </a:solidFill>
                <a:latin typeface="Arial"/>
              </a:rPr>
              <a:t>Fifth Outline Level</a:t>
            </a:r>
            <a:endParaRPr b="0" lang="en-AU"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200" spc="-1" strike="noStrike">
                <a:solidFill>
                  <a:srgbClr val="000000"/>
                </a:solidFill>
                <a:latin typeface="Arial"/>
              </a:rPr>
              <a:t>Sixth Outline Level</a:t>
            </a:r>
            <a:endParaRPr b="0" lang="en-AU"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200" spc="-1" strike="noStrike">
                <a:solidFill>
                  <a:srgbClr val="000000"/>
                </a:solidFill>
                <a:latin typeface="Arial"/>
              </a:rPr>
              <a:t>Seventh Outline Level</a:t>
            </a:r>
            <a:endParaRPr b="0" lang="en-AU" sz="1200" spc="-1" strike="noStrike">
              <a:solidFill>
                <a:srgbClr val="000000"/>
              </a:solidFill>
              <a:latin typeface="Arial"/>
            </a:endParaRPr>
          </a:p>
        </p:txBody>
      </p:sp>
      <p:sp>
        <p:nvSpPr>
          <p:cNvPr id="243" name="PlaceHolder 3"/>
          <p:cNvSpPr>
            <a:spLocks noGrp="1"/>
          </p:cNvSpPr>
          <p:nvPr>
            <p:ph type="body"/>
          </p:nvPr>
        </p:nvSpPr>
        <p:spPr>
          <a:xfrm>
            <a:off x="2415240" y="2312640"/>
            <a:ext cx="1831320" cy="261288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AU" sz="1200" spc="-1" strike="noStrike">
                <a:solidFill>
                  <a:srgbClr val="000000"/>
                </a:solidFill>
                <a:latin typeface="Arial"/>
              </a:rPr>
              <a:t>Click to edit the outline text format</a:t>
            </a:r>
            <a:endParaRPr b="0" lang="en-AU"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200" spc="-1" strike="noStrike">
                <a:solidFill>
                  <a:srgbClr val="000000"/>
                </a:solidFill>
                <a:latin typeface="Arial"/>
              </a:rPr>
              <a:t>Second Outline Level</a:t>
            </a:r>
            <a:endParaRPr b="0" lang="en-AU"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200" spc="-1" strike="noStrike">
                <a:solidFill>
                  <a:srgbClr val="000000"/>
                </a:solidFill>
                <a:latin typeface="Arial"/>
              </a:rPr>
              <a:t>Third Outline Level</a:t>
            </a:r>
            <a:endParaRPr b="0" lang="en-AU"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200" spc="-1" strike="noStrike">
                <a:solidFill>
                  <a:srgbClr val="000000"/>
                </a:solidFill>
                <a:latin typeface="Arial"/>
              </a:rPr>
              <a:t>Fourth Outline Level</a:t>
            </a:r>
            <a:endParaRPr b="0" lang="en-AU"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200" spc="-1" strike="noStrike">
                <a:solidFill>
                  <a:srgbClr val="000000"/>
                </a:solidFill>
                <a:latin typeface="Arial"/>
              </a:rPr>
              <a:t>Fifth Outline Level</a:t>
            </a:r>
            <a:endParaRPr b="0" lang="en-AU"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200" spc="-1" strike="noStrike">
                <a:solidFill>
                  <a:srgbClr val="000000"/>
                </a:solidFill>
                <a:latin typeface="Arial"/>
              </a:rPr>
              <a:t>Sixth Outline Level</a:t>
            </a:r>
            <a:endParaRPr b="0" lang="en-AU"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200" spc="-1" strike="noStrike">
                <a:solidFill>
                  <a:srgbClr val="000000"/>
                </a:solidFill>
                <a:latin typeface="Arial"/>
              </a:rPr>
              <a:t>Seventh Outline Level</a:t>
            </a:r>
            <a:endParaRPr b="0" lang="en-AU" sz="1200" spc="-1" strike="noStrike">
              <a:solidFill>
                <a:srgbClr val="000000"/>
              </a:solidFill>
              <a:latin typeface="Arial"/>
            </a:endParaRPr>
          </a:p>
        </p:txBody>
      </p:sp>
      <p:sp>
        <p:nvSpPr>
          <p:cNvPr id="244" name="PlaceHolder 4"/>
          <p:cNvSpPr>
            <a:spLocks noGrp="1"/>
          </p:cNvSpPr>
          <p:nvPr>
            <p:ph type="body"/>
          </p:nvPr>
        </p:nvSpPr>
        <p:spPr>
          <a:xfrm>
            <a:off x="4340520" y="2312640"/>
            <a:ext cx="1831320" cy="261288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AU" sz="1200" spc="-1" strike="noStrike">
                <a:solidFill>
                  <a:srgbClr val="000000"/>
                </a:solidFill>
                <a:latin typeface="Arial"/>
              </a:rPr>
              <a:t>Click to edit the outline text format</a:t>
            </a:r>
            <a:endParaRPr b="0" lang="en-AU"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200" spc="-1" strike="noStrike">
                <a:solidFill>
                  <a:srgbClr val="000000"/>
                </a:solidFill>
                <a:latin typeface="Arial"/>
              </a:rPr>
              <a:t>Second Outline Level</a:t>
            </a:r>
            <a:endParaRPr b="0" lang="en-AU"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200" spc="-1" strike="noStrike">
                <a:solidFill>
                  <a:srgbClr val="000000"/>
                </a:solidFill>
                <a:latin typeface="Arial"/>
              </a:rPr>
              <a:t>Third Outline Level</a:t>
            </a:r>
            <a:endParaRPr b="0" lang="en-AU"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200" spc="-1" strike="noStrike">
                <a:solidFill>
                  <a:srgbClr val="000000"/>
                </a:solidFill>
                <a:latin typeface="Arial"/>
              </a:rPr>
              <a:t>Fourth Outline Level</a:t>
            </a:r>
            <a:endParaRPr b="0" lang="en-AU"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200" spc="-1" strike="noStrike">
                <a:solidFill>
                  <a:srgbClr val="000000"/>
                </a:solidFill>
                <a:latin typeface="Arial"/>
              </a:rPr>
              <a:t>Fifth Outline Level</a:t>
            </a:r>
            <a:endParaRPr b="0" lang="en-AU"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200" spc="-1" strike="noStrike">
                <a:solidFill>
                  <a:srgbClr val="000000"/>
                </a:solidFill>
                <a:latin typeface="Arial"/>
              </a:rPr>
              <a:t>Sixth Outline Level</a:t>
            </a:r>
            <a:endParaRPr b="0" lang="en-AU"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200" spc="-1" strike="noStrike">
                <a:solidFill>
                  <a:srgbClr val="000000"/>
                </a:solidFill>
                <a:latin typeface="Arial"/>
              </a:rPr>
              <a:t>Seventh Outline Level</a:t>
            </a:r>
            <a:endParaRPr b="0" lang="en-AU" sz="1200" spc="-1" strike="noStrike">
              <a:solidFill>
                <a:srgbClr val="000000"/>
              </a:solidFill>
              <a:latin typeface="Arial"/>
            </a:endParaRPr>
          </a:p>
        </p:txBody>
      </p:sp>
      <p:sp>
        <p:nvSpPr>
          <p:cNvPr id="245" name="PlaceHolder 5"/>
          <p:cNvSpPr>
            <a:spLocks noGrp="1"/>
          </p:cNvSpPr>
          <p:nvPr>
            <p:ph type="sldNum"/>
          </p:nvPr>
        </p:nvSpPr>
        <p:spPr>
          <a:xfrm>
            <a:off x="8480520" y="4673520"/>
            <a:ext cx="548280" cy="393120"/>
          </a:xfrm>
          <a:prstGeom prst="rect">
            <a:avLst/>
          </a:prstGeom>
        </p:spPr>
        <p:txBody>
          <a:bodyPr tIns="91440" bIns="91440" anchor="ctr">
            <a:noAutofit/>
          </a:bodyPr>
          <a:p>
            <a:pPr algn="r">
              <a:lnSpc>
                <a:spcPct val="100000"/>
              </a:lnSpc>
            </a:pPr>
            <a:fld id="{5E32175F-A8FD-4871-90A5-726103B6A195}" type="slidenum">
              <a:rPr b="0" lang="en-AU" sz="1800" spc="-1" strike="noStrike">
                <a:solidFill>
                  <a:srgbClr val="ffffff"/>
                </a:solidFill>
                <a:latin typeface="Lato Light"/>
                <a:ea typeface="Lato Light"/>
              </a:rPr>
              <a:t>&lt;number&gt;</a:t>
            </a:fld>
            <a:endParaRPr b="0" lang="en-AU" sz="1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82" name="Google Shape;51;p11" descr=""/>
          <p:cNvPicPr/>
          <p:nvPr/>
        </p:nvPicPr>
        <p:blipFill>
          <a:blip r:embed="rId3"/>
          <a:stretch/>
        </p:blipFill>
        <p:spPr>
          <a:xfrm>
            <a:off x="0" y="0"/>
            <a:ext cx="9143640" cy="5143320"/>
          </a:xfrm>
          <a:prstGeom prst="rect">
            <a:avLst/>
          </a:prstGeom>
          <a:ln>
            <a:noFill/>
          </a:ln>
        </p:spPr>
      </p:pic>
      <p:sp>
        <p:nvSpPr>
          <p:cNvPr id="283" name="PlaceHolder 1"/>
          <p:cNvSpPr>
            <a:spLocks noGrp="1"/>
          </p:cNvSpPr>
          <p:nvPr>
            <p:ph type="sldNum"/>
          </p:nvPr>
        </p:nvSpPr>
        <p:spPr>
          <a:xfrm>
            <a:off x="4297680" y="4447800"/>
            <a:ext cx="548280" cy="393120"/>
          </a:xfrm>
          <a:prstGeom prst="rect">
            <a:avLst/>
          </a:prstGeom>
        </p:spPr>
        <p:txBody>
          <a:bodyPr tIns="91440" bIns="91440" anchor="ctr">
            <a:noAutofit/>
          </a:bodyPr>
          <a:p>
            <a:pPr algn="ctr">
              <a:lnSpc>
                <a:spcPct val="100000"/>
              </a:lnSpc>
            </a:pPr>
            <a:fld id="{A2794C03-BCA7-4412-AF32-E034F3942619}" type="slidenum">
              <a:rPr b="0" lang="en-AU" sz="1800" spc="-1" strike="noStrike">
                <a:solidFill>
                  <a:srgbClr val="999999"/>
                </a:solidFill>
                <a:latin typeface="Lato Light"/>
                <a:ea typeface="Lato Light"/>
              </a:rPr>
              <a:t>&lt;number&gt;</a:t>
            </a:fld>
            <a:endParaRPr b="0" lang="en-AU" sz="1800" spc="-1" strike="noStrike">
              <a:latin typeface="Times New Roman"/>
            </a:endParaRPr>
          </a:p>
        </p:txBody>
      </p:sp>
      <p:sp>
        <p:nvSpPr>
          <p:cNvPr id="284" name="PlaceHolder 2"/>
          <p:cNvSpPr>
            <a:spLocks noGrp="1"/>
          </p:cNvSpPr>
          <p:nvPr>
            <p:ph type="title"/>
          </p:nvPr>
        </p:nvSpPr>
        <p:spPr>
          <a:xfrm>
            <a:off x="457200" y="205200"/>
            <a:ext cx="8229240" cy="858600"/>
          </a:xfrm>
          <a:prstGeom prst="rect">
            <a:avLst/>
          </a:prstGeom>
        </p:spPr>
        <p:txBody>
          <a:bodyPr lIns="0" rIns="0" tIns="0" bIns="0" anchor="ctr">
            <a:noAutofit/>
          </a:bodyPr>
          <a:p>
            <a:r>
              <a:rPr b="0" lang="en-AU" sz="1400" spc="-1" strike="noStrike">
                <a:solidFill>
                  <a:srgbClr val="000000"/>
                </a:solidFill>
                <a:latin typeface="Arial"/>
              </a:rPr>
              <a:t>Click to edit the title text format</a:t>
            </a:r>
            <a:endParaRPr b="0" lang="en-AU" sz="1400" spc="-1" strike="noStrike">
              <a:solidFill>
                <a:srgbClr val="000000"/>
              </a:solidFill>
              <a:latin typeface="Arial"/>
            </a:endParaRPr>
          </a:p>
        </p:txBody>
      </p:sp>
      <p:sp>
        <p:nvSpPr>
          <p:cNvPr id="285"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1400" spc="-1" strike="noStrike">
                <a:solidFill>
                  <a:srgbClr val="000000"/>
                </a:solidFill>
                <a:latin typeface="Arial"/>
              </a:rPr>
              <a:t>Click to edit the outline text format</a:t>
            </a:r>
            <a:endParaRPr b="0" lang="en-AU"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400" spc="-1" strike="noStrike">
                <a:solidFill>
                  <a:srgbClr val="000000"/>
                </a:solidFill>
                <a:latin typeface="Arial"/>
              </a:rPr>
              <a:t>Second Outline Level</a:t>
            </a:r>
            <a:endParaRPr b="0" lang="en-AU"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400" spc="-1" strike="noStrike">
                <a:solidFill>
                  <a:srgbClr val="000000"/>
                </a:solidFill>
                <a:latin typeface="Arial"/>
              </a:rPr>
              <a:t>Third Outline Level</a:t>
            </a:r>
            <a:endParaRPr b="0" lang="en-AU"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400" spc="-1" strike="noStrike">
                <a:solidFill>
                  <a:srgbClr val="000000"/>
                </a:solidFill>
                <a:latin typeface="Arial"/>
              </a:rPr>
              <a:t>Fourth Outline Level</a:t>
            </a:r>
            <a:endParaRPr b="0" lang="en-AU"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2000" spc="-1" strike="noStrike">
                <a:solidFill>
                  <a:srgbClr val="000000"/>
                </a:solidFill>
                <a:latin typeface="Arial"/>
              </a:rPr>
              <a:t>Fifth Outline Level</a:t>
            </a:r>
            <a:endParaRPr b="0" lang="en-A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2000" spc="-1" strike="noStrike">
                <a:solidFill>
                  <a:srgbClr val="000000"/>
                </a:solidFill>
                <a:latin typeface="Arial"/>
              </a:rPr>
              <a:t>Sixth Outline Level</a:t>
            </a:r>
            <a:endParaRPr b="0" lang="en-A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2000" spc="-1" strike="noStrike">
                <a:solidFill>
                  <a:srgbClr val="000000"/>
                </a:solidFill>
                <a:latin typeface="Arial"/>
              </a:rPr>
              <a:t>Seventh Outline Level</a:t>
            </a:r>
            <a:endParaRPr b="0" lang="en-A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1.xml.rels><?xml version="1.0" encoding="UTF-8"?>
<Relationships xmlns="http://schemas.openxmlformats.org/package/2006/relationships"><Relationship Id="rId1" Type="http://schemas.openxmlformats.org/officeDocument/2006/relationships/image" Target="../media/image22.tif"/><Relationship Id="rId2"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video" Target="../media/media23.mp4"/><Relationship Id="rId2" Type="http://schemas.microsoft.com/office/2007/relationships/media" Target="../media/media23.mp4"/><Relationship Id="rId3" Type="http://schemas.openxmlformats.org/officeDocument/2006/relationships/image" Target="../media/image24.png"/><Relationship Id="rId4" Type="http://schemas.openxmlformats.org/officeDocument/2006/relationships/image" Target="../media/image25.jpeg"/><Relationship Id="rId5" Type="http://schemas.openxmlformats.org/officeDocument/2006/relationships/slideLayout" Target="../slideLayouts/slideLayout28.xml"/><Relationship Id="rId6"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8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5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7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TextShape 1"/>
          <p:cNvSpPr txBox="1"/>
          <p:nvPr/>
        </p:nvSpPr>
        <p:spPr>
          <a:xfrm>
            <a:off x="3207960" y="3287160"/>
            <a:ext cx="5249880" cy="1159560"/>
          </a:xfrm>
          <a:prstGeom prst="rect">
            <a:avLst/>
          </a:prstGeom>
          <a:noFill/>
          <a:ln>
            <a:noFill/>
          </a:ln>
        </p:spPr>
        <p:txBody>
          <a:bodyPr tIns="91440" bIns="91440" anchor="b">
            <a:noAutofit/>
          </a:bodyPr>
          <a:p>
            <a:pPr algn="r">
              <a:lnSpc>
                <a:spcPct val="100000"/>
              </a:lnSpc>
            </a:pPr>
            <a:r>
              <a:rPr b="1" lang="en-AU" sz="3600" spc="-1" strike="noStrike" cap="all">
                <a:solidFill>
                  <a:srgbClr val="ffffff"/>
                </a:solidFill>
                <a:latin typeface="Times New Roman"/>
                <a:ea typeface="Lato Light"/>
              </a:rPr>
              <a:t>360-DEGREE WEB CONFERENCING DEVICE</a:t>
            </a:r>
            <a:endParaRPr b="0" lang="en-AU"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353520" y="54000"/>
            <a:ext cx="57297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AU" sz="3600" spc="-1" strike="noStrike">
                <a:solidFill>
                  <a:srgbClr val="000000"/>
                </a:solidFill>
                <a:latin typeface="Times New Roman"/>
                <a:ea typeface="Arial"/>
              </a:rPr>
              <a:t>New Challenges</a:t>
            </a:r>
            <a:endParaRPr b="0" lang="en-AU" sz="3600" spc="-1" strike="noStrike">
              <a:latin typeface="Arial"/>
            </a:endParaRPr>
          </a:p>
        </p:txBody>
      </p:sp>
      <p:sp>
        <p:nvSpPr>
          <p:cNvPr id="370" name="TextShape 2"/>
          <p:cNvSpPr txBox="1"/>
          <p:nvPr/>
        </p:nvSpPr>
        <p:spPr>
          <a:xfrm>
            <a:off x="8480520" y="4673520"/>
            <a:ext cx="548280" cy="393120"/>
          </a:xfrm>
          <a:prstGeom prst="rect">
            <a:avLst/>
          </a:prstGeom>
          <a:noFill/>
          <a:ln>
            <a:noFill/>
          </a:ln>
        </p:spPr>
        <p:txBody>
          <a:bodyPr tIns="91440" bIns="91440" anchor="ctr">
            <a:noAutofit/>
          </a:bodyPr>
          <a:p>
            <a:pPr algn="r">
              <a:lnSpc>
                <a:spcPct val="100000"/>
              </a:lnSpc>
            </a:pPr>
            <a:fld id="{E12CB298-2EDF-4D91-B783-6868B4F99DE3}" type="slidenum">
              <a:rPr b="0" lang="en-AU" sz="1800" spc="-1" strike="noStrike">
                <a:solidFill>
                  <a:srgbClr val="000000"/>
                </a:solidFill>
                <a:latin typeface="Lato Light"/>
                <a:ea typeface="Lato Light"/>
              </a:rPr>
              <a:t>&lt;number&gt;</a:t>
            </a:fld>
            <a:endParaRPr b="0" lang="en-AU" sz="1800" spc="-1" strike="noStrike">
              <a:latin typeface="Times New Roman"/>
            </a:endParaRPr>
          </a:p>
        </p:txBody>
      </p:sp>
      <p:sp>
        <p:nvSpPr>
          <p:cNvPr id="371" name="CustomShape 3"/>
          <p:cNvSpPr/>
          <p:nvPr/>
        </p:nvSpPr>
        <p:spPr>
          <a:xfrm>
            <a:off x="326520" y="2063880"/>
            <a:ext cx="6034680" cy="1005120"/>
          </a:xfrm>
          <a:prstGeom prst="rect">
            <a:avLst/>
          </a:prstGeom>
          <a:noFill/>
          <a:ln>
            <a:noFill/>
          </a:ln>
        </p:spPr>
        <p:style>
          <a:lnRef idx="0"/>
          <a:fillRef idx="0"/>
          <a:effectRef idx="0"/>
          <a:fontRef idx="minor"/>
        </p:style>
        <p:txBody>
          <a:bodyPr lIns="90000" rIns="90000" tIns="45000" bIns="45000">
            <a:spAutoFit/>
          </a:bodyPr>
          <a:p>
            <a:pPr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Fish-eye de-warping: flattening to panoramic view</a:t>
            </a:r>
            <a:endParaRPr b="0" lang="en-AU" sz="2000" spc="-1" strike="noStrike">
              <a:latin typeface="Arial"/>
            </a:endParaRPr>
          </a:p>
          <a:p>
            <a:pPr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Face detection</a:t>
            </a:r>
            <a:endParaRPr b="0" lang="en-AU" sz="2000" spc="-1" strike="noStrike">
              <a:latin typeface="Arial"/>
            </a:endParaRPr>
          </a:p>
          <a:p>
            <a:pPr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Video output and interface</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TextShape 1"/>
          <p:cNvSpPr txBox="1"/>
          <p:nvPr/>
        </p:nvSpPr>
        <p:spPr>
          <a:xfrm>
            <a:off x="8480520" y="4673520"/>
            <a:ext cx="548280" cy="393120"/>
          </a:xfrm>
          <a:prstGeom prst="rect">
            <a:avLst/>
          </a:prstGeom>
          <a:noFill/>
          <a:ln>
            <a:noFill/>
          </a:ln>
        </p:spPr>
        <p:txBody>
          <a:bodyPr tIns="91440" bIns="91440" anchor="ctr">
            <a:noAutofit/>
          </a:bodyPr>
          <a:p>
            <a:pPr algn="r">
              <a:lnSpc>
                <a:spcPct val="100000"/>
              </a:lnSpc>
            </a:pPr>
            <a:fld id="{24E1CAEA-F4FE-4DA0-8C91-2C265777EA8F}" type="slidenum">
              <a:rPr b="0" lang="en-AU" sz="1800" spc="-1" strike="noStrike">
                <a:solidFill>
                  <a:srgbClr val="ffffff"/>
                </a:solidFill>
                <a:latin typeface="Lato Light"/>
                <a:ea typeface="Lato Light"/>
              </a:rPr>
              <a:t>&lt;number&gt;</a:t>
            </a:fld>
            <a:endParaRPr b="0" lang="en-AU" sz="1800" spc="-1" strike="noStrike">
              <a:latin typeface="Times New Roman"/>
            </a:endParaRPr>
          </a:p>
        </p:txBody>
      </p:sp>
      <p:pic>
        <p:nvPicPr>
          <p:cNvPr id="373" name="Picture 7" descr=""/>
          <p:cNvPicPr/>
          <p:nvPr/>
        </p:nvPicPr>
        <p:blipFill>
          <a:blip r:embed="rId1"/>
          <a:stretch/>
        </p:blipFill>
        <p:spPr>
          <a:xfrm>
            <a:off x="0" y="0"/>
            <a:ext cx="8213040" cy="51433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TextShape 1"/>
          <p:cNvSpPr txBox="1"/>
          <p:nvPr/>
        </p:nvSpPr>
        <p:spPr>
          <a:xfrm>
            <a:off x="4297680" y="4673520"/>
            <a:ext cx="548280" cy="393120"/>
          </a:xfrm>
          <a:prstGeom prst="rect">
            <a:avLst/>
          </a:prstGeom>
          <a:noFill/>
          <a:ln>
            <a:noFill/>
          </a:ln>
        </p:spPr>
        <p:txBody>
          <a:bodyPr tIns="91440" bIns="91440" anchor="ctr">
            <a:noAutofit/>
          </a:bodyPr>
          <a:p>
            <a:pPr algn="ctr">
              <a:lnSpc>
                <a:spcPct val="100000"/>
              </a:lnSpc>
            </a:pPr>
            <a:fld id="{DB44B85E-C34A-4D8D-A0AF-44D5F46E9F6B}" type="slidenum">
              <a:rPr b="0" lang="en-AU" sz="1800" spc="-1" strike="noStrike">
                <a:solidFill>
                  <a:srgbClr val="ffffff"/>
                </a:solidFill>
                <a:latin typeface="Lato Light"/>
                <a:ea typeface="Lato Light"/>
              </a:rPr>
              <a:t>&lt;number&gt;</a:t>
            </a:fld>
            <a:endParaRPr b="0" lang="en-AU" sz="1800" spc="-1" strike="noStrike">
              <a:latin typeface="Times New Roman"/>
            </a:endParaRPr>
          </a:p>
        </p:txBody>
      </p:sp>
      <p:sp>
        <p:nvSpPr>
          <p:cNvPr id="375" name="TextShape 2"/>
          <p:cNvSpPr txBox="1"/>
          <p:nvPr/>
        </p:nvSpPr>
        <p:spPr>
          <a:xfrm>
            <a:off x="2523960" y="1992240"/>
            <a:ext cx="4095360" cy="1158480"/>
          </a:xfrm>
          <a:prstGeom prst="rect">
            <a:avLst/>
          </a:prstGeom>
          <a:noFill/>
          <a:ln>
            <a:noFill/>
          </a:ln>
        </p:spPr>
        <p:txBody>
          <a:bodyPr tIns="91440" bIns="91440" anchor="b">
            <a:noAutofit/>
          </a:bodyPr>
          <a:p>
            <a:pPr algn="ctr">
              <a:lnSpc>
                <a:spcPct val="100000"/>
              </a:lnSpc>
            </a:pPr>
            <a:r>
              <a:rPr b="0" lang="en-AU" sz="6000" spc="-1" strike="noStrike">
                <a:solidFill>
                  <a:srgbClr val="ffffff"/>
                </a:solidFill>
                <a:latin typeface="Lato Hairline"/>
                <a:ea typeface="Lato Hairline"/>
              </a:rPr>
              <a:t>Audio Processing</a:t>
            </a:r>
            <a:endParaRPr b="0" lang="en-AU" sz="6000" spc="-1" strike="noStrike">
              <a:solidFill>
                <a:srgbClr val="000000"/>
              </a:solidFill>
              <a:latin typeface="Arial"/>
            </a:endParaRPr>
          </a:p>
        </p:txBody>
      </p:sp>
      <p:sp>
        <p:nvSpPr>
          <p:cNvPr id="376" name="CustomShape 3"/>
          <p:cNvSpPr/>
          <p:nvPr/>
        </p:nvSpPr>
        <p:spPr>
          <a:xfrm rot="2487600">
            <a:off x="4271040" y="2225520"/>
            <a:ext cx="244440" cy="237240"/>
          </a:xfrm>
          <a:custGeom>
            <a:avLst/>
            <a:gdLst/>
            <a:ahLst/>
            <a:rect l="l" t="t" r="r" b="b"/>
            <a:pathLst>
              <a:path w="15501" h="15063">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TextShape 1"/>
          <p:cNvSpPr txBox="1"/>
          <p:nvPr/>
        </p:nvSpPr>
        <p:spPr>
          <a:xfrm>
            <a:off x="8480520" y="4673520"/>
            <a:ext cx="548280" cy="393120"/>
          </a:xfrm>
          <a:prstGeom prst="rect">
            <a:avLst/>
          </a:prstGeom>
          <a:noFill/>
          <a:ln>
            <a:noFill/>
          </a:ln>
        </p:spPr>
        <p:txBody>
          <a:bodyPr tIns="91440" bIns="91440" anchor="ctr">
            <a:noAutofit/>
          </a:bodyPr>
          <a:p>
            <a:pPr algn="r">
              <a:lnSpc>
                <a:spcPct val="100000"/>
              </a:lnSpc>
            </a:pPr>
            <a:fld id="{6F0890A2-9C2A-4D7C-BD5F-AEDACE824B1A}" type="slidenum">
              <a:rPr b="0" lang="en-AU" sz="1800" spc="-1" strike="noStrike">
                <a:solidFill>
                  <a:srgbClr val="ffffff"/>
                </a:solidFill>
                <a:latin typeface="Lato Light"/>
                <a:ea typeface="Lato Light"/>
              </a:rPr>
              <a:t>&lt;number&gt;</a:t>
            </a:fld>
            <a:endParaRPr b="0" lang="en-AU" sz="1800" spc="-1" strike="noStrike">
              <a:latin typeface="Times New Roman"/>
            </a:endParaRPr>
          </a:p>
        </p:txBody>
      </p:sp>
      <p:sp>
        <p:nvSpPr>
          <p:cNvPr id="378" name="CustomShape 2"/>
          <p:cNvSpPr/>
          <p:nvPr/>
        </p:nvSpPr>
        <p:spPr>
          <a:xfrm>
            <a:off x="353520" y="292680"/>
            <a:ext cx="57297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AU" sz="3600" spc="-1" strike="noStrike">
                <a:solidFill>
                  <a:srgbClr val="000000"/>
                </a:solidFill>
                <a:latin typeface="Times New Roman"/>
                <a:ea typeface="Arial"/>
              </a:rPr>
              <a:t>Sound Localisation</a:t>
            </a:r>
            <a:endParaRPr b="0" lang="en-AU" sz="3600" spc="-1" strike="noStrike">
              <a:latin typeface="Arial"/>
            </a:endParaRPr>
          </a:p>
        </p:txBody>
      </p:sp>
      <p:sp>
        <p:nvSpPr>
          <p:cNvPr id="379" name="CustomShape 3"/>
          <p:cNvSpPr/>
          <p:nvPr/>
        </p:nvSpPr>
        <p:spPr>
          <a:xfrm>
            <a:off x="353520" y="1294560"/>
            <a:ext cx="6394680" cy="1310040"/>
          </a:xfrm>
          <a:prstGeom prst="rect">
            <a:avLst/>
          </a:prstGeom>
          <a:noFill/>
          <a:ln>
            <a:noFill/>
          </a:ln>
        </p:spPr>
        <p:style>
          <a:lnRef idx="0"/>
          <a:fillRef idx="0"/>
          <a:effectRef idx="0"/>
          <a:fontRef idx="minor"/>
        </p:style>
        <p:txBody>
          <a:bodyPr lIns="90000" rIns="90000" tIns="45000" bIns="45000">
            <a:spAutoFit/>
          </a:bodyPr>
          <a:p>
            <a:pPr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Utilising Mic Array for sound tracking</a:t>
            </a:r>
            <a:endParaRPr b="0" lang="en-AU" sz="2000" spc="-1" strike="noStrike">
              <a:latin typeface="Arial"/>
            </a:endParaRPr>
          </a:p>
          <a:p>
            <a:pPr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4-channels are fed to DOA algorithms for computation</a:t>
            </a:r>
            <a:endParaRPr b="0" lang="en-AU" sz="2000" spc="-1" strike="noStrike">
              <a:latin typeface="Arial"/>
            </a:endParaRPr>
          </a:p>
          <a:p>
            <a:pPr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The number output represents angles in degrees</a:t>
            </a:r>
            <a:endParaRPr b="0" lang="en-AU" sz="2000" spc="-1" strike="noStrike">
              <a:latin typeface="Arial"/>
            </a:endParaRPr>
          </a:p>
          <a:p>
            <a:pPr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Errors due to noise or sensitivity of Mic Array</a:t>
            </a:r>
            <a:endParaRPr b="0" lang="en-AU" sz="2000" spc="-1" strike="noStrike">
              <a:latin typeface="Arial"/>
            </a:endParaRPr>
          </a:p>
        </p:txBody>
      </p:sp>
      <p:pic>
        <p:nvPicPr>
          <p:cNvPr id="380" name="Picture 1" descr="">
            <a:hlinkClick r:id="" action="ppaction://media"/>
          </p:cNvPr>
          <p:cNvPicPr/>
          <p:nvPr>
            <a:videoFile r:link="rId1"/>
            <p:extLst>
              <p:ext uri="{DAA4B4D4-6D71-4841-9C94-3DE7FCFB9230}">
                <p14:media r:embed="rId2"/>
              </p:ext>
            </p:extLst>
          </p:nvPr>
        </p:nvPicPr>
        <p:blipFill>
          <a:blip r:embed="rId3"/>
        </p:blipFill>
        <p:spPr>
          <a:xfrm>
            <a:off x="6879240" y="396000"/>
            <a:ext cx="2018880" cy="4350960"/>
          </a:xfrm>
          <a:prstGeom prst="rect">
            <a:avLst/>
          </a:prstGeom>
          <a:ln>
            <a:noFill/>
          </a:ln>
        </p:spPr>
      </p:pic>
      <p:pic>
        <p:nvPicPr>
          <p:cNvPr id="381" name="Picture 9" descr=""/>
          <p:cNvPicPr/>
          <p:nvPr/>
        </p:nvPicPr>
        <p:blipFill>
          <a:blip r:embed="rId4"/>
          <a:srcRect l="19685" t="6779" r="30431" b="13644"/>
          <a:stretch/>
        </p:blipFill>
        <p:spPr>
          <a:xfrm>
            <a:off x="5025240" y="2900160"/>
            <a:ext cx="1722960" cy="184680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mediacall">
                                  <p:stCondLst>
                                    <p:cond delay="0"/>
                                  </p:stCondLst>
                                  <p:childTnLst>
                                    <p:cmd type="call">
                                      <p:cBhvr>
                                        <p:cTn id="6" dur="5271" fill="hold"/>
                                        <p:tgtEl>
                                          <p:spTgt spid="380"/>
                                        </p:tgtEl>
                                      </p:cBhvr>
                                    </p:cmd>
                                  </p:childTnLst>
                                </p:cTn>
                              </p:par>
                            </p:childTnLst>
                          </p:cTn>
                        </p:par>
                      </p:childTnLst>
                    </p:cTn>
                  </p:par>
                </p:childTnLst>
              </p:cTn>
              <p:prevCondLst>
                <p:cond delay="0" evt="onPrev">
                  <p:tgtEl>
                    <p:sldTgt/>
                  </p:tgtEl>
                </p:cond>
              </p:prevCondLst>
              <p:nextCondLst>
                <p:cond delay="0" evt="onNext">
                  <p:tgtEl>
                    <p:sldTgt/>
                  </p:tgtEl>
                </p:cond>
              </p:nextCondLst>
            </p:seq>
            <p:seq>
              <p:cTn id="7" restart="whenNotActive" nodeType="interactiveSeq" fill="hold">
                <p:childTnLst>
                  <p:par>
                    <p:cTn id="8" fill="hold">
                      <p:stCondLst>
                        <p:cond delay="0"/>
                      </p:stCondLst>
                      <p:childTnLst>
                        <p:par>
                          <p:cTn id="9" fill="hold">
                            <p:stCondLst>
                              <p:cond delay="0"/>
                            </p:stCondLst>
                            <p:childTnLst>
                              <p:par>
                                <p:cTn id="10" nodeType="clickEffect" fill="hold" presetClass="mediacall">
                                  <p:stCondLst>
                                    <p:cond delay="0"/>
                                  </p:stCondLst>
                                  <p:childTnLst>
                                    <p:cmd type="call" cmd="togglePause">
                                      <p:cBhvr>
                                        <p:cTn id="11" dur="1" fill="hold"/>
                                        <p:tgtEl>
                                          <p:spTgt spid="380"/>
                                        </p:tgtEl>
                                      </p:cBhvr>
                                    </p:cmd>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TextShape 1"/>
          <p:cNvSpPr txBox="1"/>
          <p:nvPr/>
        </p:nvSpPr>
        <p:spPr>
          <a:xfrm>
            <a:off x="8480520" y="4673520"/>
            <a:ext cx="548280" cy="393120"/>
          </a:xfrm>
          <a:prstGeom prst="rect">
            <a:avLst/>
          </a:prstGeom>
          <a:noFill/>
          <a:ln>
            <a:noFill/>
          </a:ln>
        </p:spPr>
        <p:txBody>
          <a:bodyPr tIns="91440" bIns="91440" anchor="ctr">
            <a:noAutofit/>
          </a:bodyPr>
          <a:p>
            <a:pPr algn="r">
              <a:lnSpc>
                <a:spcPct val="100000"/>
              </a:lnSpc>
            </a:pPr>
            <a:fld id="{A5455160-D2D4-4404-82BA-C14FE4CCA014}" type="slidenum">
              <a:rPr b="0" lang="en-AU" sz="1800" spc="-1" strike="noStrike">
                <a:solidFill>
                  <a:srgbClr val="ffffff"/>
                </a:solidFill>
                <a:latin typeface="Lato Light"/>
                <a:ea typeface="Lato Light"/>
              </a:rPr>
              <a:t>&lt;number&gt;</a:t>
            </a:fld>
            <a:endParaRPr b="0" lang="en-AU" sz="1800" spc="-1" strike="noStrike">
              <a:latin typeface="Times New Roman"/>
            </a:endParaRPr>
          </a:p>
        </p:txBody>
      </p:sp>
      <p:sp>
        <p:nvSpPr>
          <p:cNvPr id="383" name="CustomShape 2"/>
          <p:cNvSpPr/>
          <p:nvPr/>
        </p:nvSpPr>
        <p:spPr>
          <a:xfrm>
            <a:off x="353520" y="182880"/>
            <a:ext cx="57297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AU" sz="3600" spc="-1" strike="noStrike">
                <a:solidFill>
                  <a:srgbClr val="000000"/>
                </a:solidFill>
                <a:latin typeface="Times New Roman"/>
                <a:ea typeface="Arial"/>
              </a:rPr>
              <a:t>Future Development</a:t>
            </a:r>
            <a:endParaRPr b="0" lang="en-AU" sz="3600" spc="-1" strike="noStrike">
              <a:latin typeface="Arial"/>
            </a:endParaRPr>
          </a:p>
        </p:txBody>
      </p:sp>
      <p:sp>
        <p:nvSpPr>
          <p:cNvPr id="384" name="CustomShape 3"/>
          <p:cNvSpPr/>
          <p:nvPr/>
        </p:nvSpPr>
        <p:spPr>
          <a:xfrm>
            <a:off x="353520" y="1756080"/>
            <a:ext cx="6034680" cy="1614960"/>
          </a:xfrm>
          <a:prstGeom prst="rect">
            <a:avLst/>
          </a:prstGeom>
          <a:noFill/>
          <a:ln>
            <a:noFill/>
          </a:ln>
        </p:spPr>
        <p:style>
          <a:lnRef idx="0"/>
          <a:fillRef idx="0"/>
          <a:effectRef idx="0"/>
          <a:fontRef idx="minor"/>
        </p:style>
        <p:txBody>
          <a:bodyPr lIns="90000" rIns="90000" tIns="45000" bIns="45000">
            <a:spAutoFit/>
          </a:bodyPr>
          <a:p>
            <a:pPr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Stabilising the output angle</a:t>
            </a:r>
            <a:endParaRPr b="0" lang="en-AU" sz="2000" spc="-1" strike="noStrike">
              <a:latin typeface="Arial"/>
            </a:endParaRPr>
          </a:p>
          <a:p>
            <a:pPr lvl="2"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Applying Fourier Transform for thresholding</a:t>
            </a:r>
            <a:endParaRPr b="0" lang="en-AU" sz="2000" spc="-1" strike="noStrike">
              <a:latin typeface="Arial"/>
            </a:endParaRPr>
          </a:p>
          <a:p>
            <a:pPr lvl="2"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Averaging the sound input to reduce sensitivity</a:t>
            </a:r>
            <a:endParaRPr b="0" lang="en-AU" sz="2000" spc="-1" strike="noStrike">
              <a:latin typeface="Arial"/>
            </a:endParaRPr>
          </a:p>
          <a:p>
            <a:pPr lvl="2"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Utilise the array for sound capture</a:t>
            </a:r>
            <a:endParaRPr b="0" lang="en-AU" sz="2000" spc="-1" strike="noStrike">
              <a:latin typeface="Arial"/>
            </a:endParaRPr>
          </a:p>
          <a:p>
            <a:pPr lvl="2"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Noise cancellation algorithm for USB microphone</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85" name="CustomShape 1"/>
          <p:cNvSpPr/>
          <p:nvPr/>
        </p:nvSpPr>
        <p:spPr>
          <a:xfrm>
            <a:off x="725040" y="856440"/>
            <a:ext cx="1440360" cy="1295640"/>
          </a:xfrm>
          <a:prstGeom prst="rect">
            <a:avLst/>
          </a:prstGeom>
          <a:noFill/>
          <a:ln>
            <a:noFill/>
          </a:ln>
        </p:spPr>
        <p:style>
          <a:lnRef idx="0"/>
          <a:fillRef idx="0"/>
          <a:effectRef idx="0"/>
          <a:fontRef idx="minor"/>
        </p:style>
      </p:sp>
      <p:sp>
        <p:nvSpPr>
          <p:cNvPr id="386" name="TextShape 2"/>
          <p:cNvSpPr txBox="1"/>
          <p:nvPr/>
        </p:nvSpPr>
        <p:spPr>
          <a:xfrm>
            <a:off x="4297680" y="4447800"/>
            <a:ext cx="548280" cy="393120"/>
          </a:xfrm>
          <a:prstGeom prst="rect">
            <a:avLst/>
          </a:prstGeom>
          <a:noFill/>
          <a:ln>
            <a:noFill/>
          </a:ln>
        </p:spPr>
        <p:txBody>
          <a:bodyPr tIns="91440" bIns="91440" anchor="ctr">
            <a:noAutofit/>
          </a:bodyPr>
          <a:p>
            <a:pPr algn="ctr">
              <a:lnSpc>
                <a:spcPct val="100000"/>
              </a:lnSpc>
            </a:pPr>
            <a:fld id="{253BD84C-1785-40D7-8489-DFC59BDD5582}" type="slidenum">
              <a:rPr b="0" lang="en-AU" sz="1800" spc="-1" strike="noStrike">
                <a:solidFill>
                  <a:srgbClr val="999999"/>
                </a:solidFill>
                <a:latin typeface="Lato Light"/>
                <a:ea typeface="Lato Light"/>
              </a:rPr>
              <a:t>&lt;number&gt;</a:t>
            </a:fld>
            <a:endParaRPr b="0" lang="en-AU" sz="1800" spc="-1" strike="noStrike">
              <a:latin typeface="Times New Roman"/>
            </a:endParaRPr>
          </a:p>
        </p:txBody>
      </p:sp>
      <p:sp>
        <p:nvSpPr>
          <p:cNvPr id="387" name="CustomShape 3"/>
          <p:cNvSpPr/>
          <p:nvPr/>
        </p:nvSpPr>
        <p:spPr>
          <a:xfrm>
            <a:off x="1752840" y="1811880"/>
            <a:ext cx="5637600" cy="1159560"/>
          </a:xfrm>
          <a:prstGeom prst="rect">
            <a:avLst/>
          </a:prstGeom>
          <a:noFill/>
          <a:ln>
            <a:noFill/>
          </a:ln>
        </p:spPr>
        <p:style>
          <a:lnRef idx="0"/>
          <a:fillRef idx="0"/>
          <a:effectRef idx="0"/>
          <a:fontRef idx="minor"/>
        </p:style>
        <p:txBody>
          <a:bodyPr tIns="91440" bIns="91440" anchor="b">
            <a:noAutofit/>
          </a:bodyPr>
          <a:p>
            <a:pPr algn="ctr">
              <a:lnSpc>
                <a:spcPct val="100000"/>
              </a:lnSpc>
            </a:pPr>
            <a:r>
              <a:rPr b="0" lang="en-AU" sz="7200" spc="-1" strike="noStrike">
                <a:solidFill>
                  <a:srgbClr val="ffffff"/>
                </a:solidFill>
                <a:latin typeface="Lato Hairline"/>
                <a:ea typeface="Lato Hairline"/>
              </a:rPr>
              <a:t>Thank you!</a:t>
            </a:r>
            <a:endParaRPr b="0" lang="en-AU" sz="7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TextShape 1"/>
          <p:cNvSpPr txBox="1"/>
          <p:nvPr/>
        </p:nvSpPr>
        <p:spPr>
          <a:xfrm>
            <a:off x="4297680" y="4447800"/>
            <a:ext cx="548280" cy="393120"/>
          </a:xfrm>
          <a:prstGeom prst="rect">
            <a:avLst/>
          </a:prstGeom>
          <a:noFill/>
          <a:ln>
            <a:noFill/>
          </a:ln>
        </p:spPr>
        <p:txBody>
          <a:bodyPr tIns="91440" bIns="91440" anchor="ctr">
            <a:noAutofit/>
          </a:bodyPr>
          <a:p>
            <a:pPr algn="ctr">
              <a:lnSpc>
                <a:spcPct val="100000"/>
              </a:lnSpc>
            </a:pPr>
            <a:fld id="{7B77AB80-7D88-4E73-B177-87AFF8B3302E}" type="slidenum">
              <a:rPr b="0" lang="en-AU" sz="1800" spc="-1" strike="noStrike">
                <a:solidFill>
                  <a:srgbClr val="999999"/>
                </a:solidFill>
                <a:latin typeface="Lato Light"/>
                <a:ea typeface="Lato Light"/>
              </a:rPr>
              <a:t>&lt;number&gt;</a:t>
            </a:fld>
            <a:endParaRPr b="0" lang="en-AU" sz="1800" spc="-1" strike="noStrike">
              <a:latin typeface="Times New Roman"/>
            </a:endParaRPr>
          </a:p>
        </p:txBody>
      </p:sp>
      <p:sp>
        <p:nvSpPr>
          <p:cNvPr id="389" name="TextShape 2"/>
          <p:cNvSpPr txBox="1"/>
          <p:nvPr/>
        </p:nvSpPr>
        <p:spPr>
          <a:xfrm>
            <a:off x="0" y="1957320"/>
            <a:ext cx="5638320" cy="1160280"/>
          </a:xfrm>
          <a:prstGeom prst="rect">
            <a:avLst/>
          </a:prstGeom>
          <a:noFill/>
          <a:ln>
            <a:noFill/>
          </a:ln>
        </p:spPr>
        <p:txBody>
          <a:bodyPr tIns="91440" bIns="91440" anchor="b">
            <a:noAutofit/>
          </a:bodyPr>
          <a:p>
            <a:pPr algn="ctr">
              <a:lnSpc>
                <a:spcPct val="100000"/>
              </a:lnSpc>
            </a:pPr>
            <a:r>
              <a:rPr b="0" lang="en-AU" sz="7200" spc="-1" strike="noStrike">
                <a:solidFill>
                  <a:srgbClr val="ffffff"/>
                </a:solidFill>
                <a:latin typeface="Lato Hairline"/>
                <a:ea typeface="Lato Hairline"/>
              </a:rPr>
              <a:t>Questions?</a:t>
            </a:r>
            <a:endParaRPr b="0" lang="en-AU" sz="7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TextShape 1"/>
          <p:cNvSpPr txBox="1"/>
          <p:nvPr/>
        </p:nvSpPr>
        <p:spPr>
          <a:xfrm>
            <a:off x="4297680" y="4673520"/>
            <a:ext cx="548280" cy="393120"/>
          </a:xfrm>
          <a:prstGeom prst="rect">
            <a:avLst/>
          </a:prstGeom>
          <a:noFill/>
          <a:ln>
            <a:noFill/>
          </a:ln>
        </p:spPr>
        <p:txBody>
          <a:bodyPr tIns="91440" bIns="91440" anchor="ctr">
            <a:noAutofit/>
          </a:bodyPr>
          <a:p>
            <a:pPr algn="ctr">
              <a:lnSpc>
                <a:spcPct val="100000"/>
              </a:lnSpc>
            </a:pPr>
            <a:fld id="{BAAE9014-0A56-4150-B26F-2C4CA5732A5E}" type="slidenum">
              <a:rPr b="0" lang="en-AU" sz="1800" spc="-1" strike="noStrike">
                <a:solidFill>
                  <a:srgbClr val="ffffff"/>
                </a:solidFill>
                <a:latin typeface="Lato Light"/>
                <a:ea typeface="Lato Light"/>
              </a:rPr>
              <a:t>&lt;number&gt;</a:t>
            </a:fld>
            <a:endParaRPr b="0" lang="en-AU" sz="1800" spc="-1" strike="noStrike">
              <a:latin typeface="Times New Roman"/>
            </a:endParaRPr>
          </a:p>
        </p:txBody>
      </p:sp>
      <p:sp>
        <p:nvSpPr>
          <p:cNvPr id="330" name="TextShape 2"/>
          <p:cNvSpPr txBox="1"/>
          <p:nvPr/>
        </p:nvSpPr>
        <p:spPr>
          <a:xfrm>
            <a:off x="2094120" y="1992240"/>
            <a:ext cx="4955040" cy="1158480"/>
          </a:xfrm>
          <a:prstGeom prst="rect">
            <a:avLst/>
          </a:prstGeom>
          <a:noFill/>
          <a:ln>
            <a:noFill/>
          </a:ln>
        </p:spPr>
        <p:txBody>
          <a:bodyPr tIns="91440" bIns="91440" anchor="b">
            <a:noAutofit/>
          </a:bodyPr>
          <a:p>
            <a:pPr algn="ctr">
              <a:lnSpc>
                <a:spcPct val="100000"/>
              </a:lnSpc>
            </a:pPr>
            <a:r>
              <a:rPr b="0" lang="en-AU" sz="6000" spc="-1" strike="noStrike">
                <a:solidFill>
                  <a:srgbClr val="ffffff"/>
                </a:solidFill>
                <a:latin typeface="Times New Roman"/>
                <a:ea typeface="Lato Hairline"/>
              </a:rPr>
              <a:t>Documentation</a:t>
            </a:r>
            <a:endParaRPr b="0" lang="en-AU" sz="6000" spc="-1" strike="noStrike">
              <a:solidFill>
                <a:srgbClr val="000000"/>
              </a:solidFill>
              <a:latin typeface="Arial"/>
            </a:endParaRPr>
          </a:p>
        </p:txBody>
      </p:sp>
      <p:sp>
        <p:nvSpPr>
          <p:cNvPr id="331" name="CustomShape 3"/>
          <p:cNvSpPr/>
          <p:nvPr/>
        </p:nvSpPr>
        <p:spPr>
          <a:xfrm rot="2487600">
            <a:off x="4271040" y="2225520"/>
            <a:ext cx="244440" cy="237240"/>
          </a:xfrm>
          <a:custGeom>
            <a:avLst/>
            <a:gdLst/>
            <a:ahLst/>
            <a:rect l="l" t="t" r="r" b="b"/>
            <a:pathLst>
              <a:path w="15501" h="15063">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TextShape 1"/>
          <p:cNvSpPr txBox="1"/>
          <p:nvPr/>
        </p:nvSpPr>
        <p:spPr>
          <a:xfrm>
            <a:off x="8480520" y="4673520"/>
            <a:ext cx="548280" cy="393120"/>
          </a:xfrm>
          <a:prstGeom prst="rect">
            <a:avLst/>
          </a:prstGeom>
          <a:noFill/>
          <a:ln>
            <a:noFill/>
          </a:ln>
        </p:spPr>
        <p:txBody>
          <a:bodyPr tIns="91440" bIns="91440" anchor="ctr">
            <a:noAutofit/>
          </a:bodyPr>
          <a:p>
            <a:pPr algn="r">
              <a:lnSpc>
                <a:spcPct val="100000"/>
              </a:lnSpc>
            </a:pPr>
            <a:fld id="{E1EB168F-82CC-4BE2-AAD8-4D4141B53FC2}" type="slidenum">
              <a:rPr b="0" lang="en-AU" sz="1800" spc="-1" strike="noStrike">
                <a:solidFill>
                  <a:srgbClr val="ffffff"/>
                </a:solidFill>
                <a:latin typeface="Lato Light"/>
                <a:ea typeface="Lato Light"/>
              </a:rPr>
              <a:t>&lt;number&gt;</a:t>
            </a:fld>
            <a:endParaRPr b="0" lang="en-AU" sz="1800" spc="-1" strike="noStrike">
              <a:latin typeface="Times New Roman"/>
            </a:endParaRPr>
          </a:p>
        </p:txBody>
      </p:sp>
      <p:sp>
        <p:nvSpPr>
          <p:cNvPr id="333" name="CustomShape 2"/>
          <p:cNvSpPr/>
          <p:nvPr/>
        </p:nvSpPr>
        <p:spPr>
          <a:xfrm>
            <a:off x="353520" y="292680"/>
            <a:ext cx="57297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AU" sz="3600" spc="-1" strike="noStrike">
                <a:solidFill>
                  <a:srgbClr val="000000"/>
                </a:solidFill>
                <a:latin typeface="Times New Roman"/>
                <a:ea typeface="Arial"/>
              </a:rPr>
              <a:t>Improvement</a:t>
            </a:r>
            <a:endParaRPr b="0" lang="en-AU" sz="3600" spc="-1" strike="noStrike">
              <a:latin typeface="Arial"/>
            </a:endParaRPr>
          </a:p>
        </p:txBody>
      </p:sp>
      <p:sp>
        <p:nvSpPr>
          <p:cNvPr id="334" name="CustomShape 3"/>
          <p:cNvSpPr/>
          <p:nvPr/>
        </p:nvSpPr>
        <p:spPr>
          <a:xfrm>
            <a:off x="353520" y="938880"/>
            <a:ext cx="6034680" cy="1310040"/>
          </a:xfrm>
          <a:prstGeom prst="rect">
            <a:avLst/>
          </a:prstGeom>
          <a:noFill/>
          <a:ln>
            <a:noFill/>
          </a:ln>
        </p:spPr>
        <p:style>
          <a:lnRef idx="0"/>
          <a:fillRef idx="0"/>
          <a:effectRef idx="0"/>
          <a:fontRef idx="minor"/>
        </p:style>
        <p:txBody>
          <a:bodyPr lIns="90000" rIns="90000" tIns="45000" bIns="45000">
            <a:spAutoFit/>
          </a:bodyPr>
          <a:p>
            <a:pPr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Creation of critical decision log</a:t>
            </a:r>
            <a:endParaRPr b="0" lang="en-AU" sz="2000" spc="-1" strike="noStrike">
              <a:latin typeface="Arial"/>
            </a:endParaRPr>
          </a:p>
          <a:p>
            <a:pPr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Enhance communication prior to meetings</a:t>
            </a:r>
            <a:endParaRPr b="0" lang="en-AU" sz="2000" spc="-1" strike="noStrike">
              <a:latin typeface="Arial"/>
            </a:endParaRPr>
          </a:p>
          <a:p>
            <a:pPr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Developed better documentation practices</a:t>
            </a:r>
            <a:endParaRPr b="0" lang="en-AU" sz="2000" spc="-1" strike="noStrike">
              <a:latin typeface="Arial"/>
            </a:endParaRPr>
          </a:p>
          <a:p>
            <a:pPr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Utilising different hardware for the product</a:t>
            </a:r>
            <a:endParaRPr b="0" lang="en-AU" sz="2000" spc="-1" strike="noStrike">
              <a:latin typeface="Arial"/>
            </a:endParaRPr>
          </a:p>
        </p:txBody>
      </p:sp>
      <p:sp>
        <p:nvSpPr>
          <p:cNvPr id="335" name="CustomShape 4"/>
          <p:cNvSpPr/>
          <p:nvPr/>
        </p:nvSpPr>
        <p:spPr>
          <a:xfrm>
            <a:off x="353520" y="2508480"/>
            <a:ext cx="57297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AU" sz="3600" spc="-1" strike="noStrike">
                <a:solidFill>
                  <a:srgbClr val="000000"/>
                </a:solidFill>
                <a:latin typeface="Times New Roman"/>
                <a:ea typeface="Arial"/>
              </a:rPr>
              <a:t>Shortfall</a:t>
            </a:r>
            <a:endParaRPr b="0" lang="en-AU" sz="3600" spc="-1" strike="noStrike">
              <a:latin typeface="Arial"/>
            </a:endParaRPr>
          </a:p>
        </p:txBody>
      </p:sp>
      <p:sp>
        <p:nvSpPr>
          <p:cNvPr id="336" name="CustomShape 5"/>
          <p:cNvSpPr/>
          <p:nvPr/>
        </p:nvSpPr>
        <p:spPr>
          <a:xfrm>
            <a:off x="353520" y="3155040"/>
            <a:ext cx="6034680" cy="1310040"/>
          </a:xfrm>
          <a:prstGeom prst="rect">
            <a:avLst/>
          </a:prstGeom>
          <a:noFill/>
          <a:ln>
            <a:noFill/>
          </a:ln>
        </p:spPr>
        <p:style>
          <a:lnRef idx="0"/>
          <a:fillRef idx="0"/>
          <a:effectRef idx="0"/>
          <a:fontRef idx="minor"/>
        </p:style>
        <p:txBody>
          <a:bodyPr lIns="90000" rIns="90000" tIns="45000" bIns="45000">
            <a:spAutoFit/>
          </a:bodyPr>
          <a:p>
            <a:pPr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Falling behind acquisition schedule</a:t>
            </a:r>
            <a:endParaRPr b="0" lang="en-AU" sz="2000" spc="-1" strike="noStrike">
              <a:latin typeface="Arial"/>
            </a:endParaRPr>
          </a:p>
          <a:p>
            <a:pPr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Creation of coding log</a:t>
            </a:r>
            <a:endParaRPr b="0" lang="en-AU" sz="2000" spc="-1" strike="noStrike">
              <a:latin typeface="Arial"/>
            </a:endParaRPr>
          </a:p>
          <a:p>
            <a:pPr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Possible improvement surrounding documentation</a:t>
            </a:r>
            <a:endParaRPr b="0" lang="en-AU" sz="2000" spc="-1" strike="noStrike">
              <a:latin typeface="Arial"/>
            </a:endParaRPr>
          </a:p>
          <a:p>
            <a:pPr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Better documentation on work division</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TextShape 1"/>
          <p:cNvSpPr txBox="1"/>
          <p:nvPr/>
        </p:nvSpPr>
        <p:spPr>
          <a:xfrm>
            <a:off x="2483280" y="836280"/>
            <a:ext cx="4176720" cy="3471120"/>
          </a:xfrm>
          <a:prstGeom prst="rect">
            <a:avLst/>
          </a:prstGeom>
          <a:noFill/>
          <a:ln>
            <a:noFill/>
          </a:ln>
        </p:spPr>
        <p:txBody>
          <a:bodyPr tIns="91440" bIns="91440" anchor="ctr">
            <a:noAutofit/>
          </a:bodyPr>
          <a:p>
            <a:pPr algn="ctr">
              <a:lnSpc>
                <a:spcPct val="100000"/>
              </a:lnSpc>
              <a:spcBef>
                <a:spcPts val="601"/>
              </a:spcBef>
            </a:pPr>
            <a:r>
              <a:rPr b="0" lang="en-AU" sz="6000" spc="-1" strike="noStrike">
                <a:solidFill>
                  <a:srgbClr val="ffffff"/>
                </a:solidFill>
                <a:latin typeface="Times New Roman"/>
                <a:ea typeface="Lato Light"/>
              </a:rPr>
              <a:t>Video Input</a:t>
            </a:r>
            <a:endParaRPr b="0" lang="en-AU" sz="6000" spc="-1" strike="noStrike">
              <a:solidFill>
                <a:srgbClr val="000000"/>
              </a:solidFill>
              <a:latin typeface="Arial"/>
            </a:endParaRPr>
          </a:p>
        </p:txBody>
      </p:sp>
      <p:sp>
        <p:nvSpPr>
          <p:cNvPr id="338" name="TextShape 2"/>
          <p:cNvSpPr txBox="1"/>
          <p:nvPr/>
        </p:nvSpPr>
        <p:spPr>
          <a:xfrm>
            <a:off x="4297680" y="4673520"/>
            <a:ext cx="548280" cy="393120"/>
          </a:xfrm>
          <a:prstGeom prst="rect">
            <a:avLst/>
          </a:prstGeom>
          <a:noFill/>
          <a:ln>
            <a:noFill/>
          </a:ln>
        </p:spPr>
        <p:txBody>
          <a:bodyPr tIns="91440" bIns="91440" anchor="ctr">
            <a:noAutofit/>
          </a:bodyPr>
          <a:p>
            <a:pPr algn="ctr">
              <a:lnSpc>
                <a:spcPct val="100000"/>
              </a:lnSpc>
            </a:pPr>
            <a:fld id="{FD10054E-A4C5-44A4-BB37-D82D32BF17E3}" type="slidenum">
              <a:rPr b="0" lang="en-AU" sz="1800" spc="-1" strike="noStrike">
                <a:solidFill>
                  <a:srgbClr val="ffffff"/>
                </a:solidFill>
                <a:latin typeface="Lato Light"/>
                <a:ea typeface="Lato Light"/>
              </a:rPr>
              <a:t>&lt;number&gt;</a:t>
            </a:fld>
            <a:endParaRPr b="0" lang="en-AU" sz="1800" spc="-1" strike="noStrike">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TextShape 1"/>
          <p:cNvSpPr txBox="1"/>
          <p:nvPr/>
        </p:nvSpPr>
        <p:spPr>
          <a:xfrm>
            <a:off x="8480520" y="4673520"/>
            <a:ext cx="548280" cy="393120"/>
          </a:xfrm>
          <a:prstGeom prst="rect">
            <a:avLst/>
          </a:prstGeom>
          <a:noFill/>
          <a:ln>
            <a:noFill/>
          </a:ln>
        </p:spPr>
        <p:txBody>
          <a:bodyPr tIns="91440" bIns="91440" anchor="ctr">
            <a:noAutofit/>
          </a:bodyPr>
          <a:p>
            <a:pPr algn="r">
              <a:lnSpc>
                <a:spcPct val="100000"/>
              </a:lnSpc>
            </a:pPr>
            <a:fld id="{B9F35E98-3993-4FE5-BFAD-C7C53AE59597}" type="slidenum">
              <a:rPr b="0" lang="en-AU" sz="1800" spc="-1" strike="noStrike">
                <a:solidFill>
                  <a:srgbClr val="ffffff"/>
                </a:solidFill>
                <a:latin typeface="Lato Light"/>
                <a:ea typeface="Lato Light"/>
              </a:rPr>
              <a:t>&lt;number&gt;</a:t>
            </a:fld>
            <a:endParaRPr b="0" lang="en-AU" sz="1800" spc="-1" strike="noStrike">
              <a:latin typeface="Times New Roman"/>
            </a:endParaRPr>
          </a:p>
        </p:txBody>
      </p:sp>
      <p:sp>
        <p:nvSpPr>
          <p:cNvPr id="340" name="CustomShape 2"/>
          <p:cNvSpPr/>
          <p:nvPr/>
        </p:nvSpPr>
        <p:spPr>
          <a:xfrm>
            <a:off x="353520" y="292680"/>
            <a:ext cx="57297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AU" sz="3600" spc="-1" strike="noStrike">
                <a:solidFill>
                  <a:srgbClr val="000000"/>
                </a:solidFill>
                <a:latin typeface="Times New Roman"/>
                <a:ea typeface="Arial"/>
              </a:rPr>
              <a:t>Cameras Setup</a:t>
            </a:r>
            <a:endParaRPr b="0" lang="en-AU" sz="3600" spc="-1" strike="noStrike">
              <a:latin typeface="Arial"/>
            </a:endParaRPr>
          </a:p>
        </p:txBody>
      </p:sp>
      <p:sp>
        <p:nvSpPr>
          <p:cNvPr id="341" name="CustomShape 3"/>
          <p:cNvSpPr/>
          <p:nvPr/>
        </p:nvSpPr>
        <p:spPr>
          <a:xfrm>
            <a:off x="1153080" y="994320"/>
            <a:ext cx="2029320" cy="39528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AU" sz="2000" spc="-1" strike="noStrike">
                <a:solidFill>
                  <a:srgbClr val="c00000"/>
                </a:solidFill>
                <a:latin typeface="Times New Roman"/>
                <a:ea typeface="Arial"/>
              </a:rPr>
              <a:t>Multiple Cameras</a:t>
            </a:r>
            <a:endParaRPr b="0" lang="en-AU" sz="2000" spc="-1" strike="noStrike">
              <a:latin typeface="Arial"/>
            </a:endParaRPr>
          </a:p>
        </p:txBody>
      </p:sp>
      <p:pic>
        <p:nvPicPr>
          <p:cNvPr id="342" name="Picture 5" descr=""/>
          <p:cNvPicPr/>
          <p:nvPr/>
        </p:nvPicPr>
        <p:blipFill>
          <a:blip r:embed="rId1"/>
          <a:stretch/>
        </p:blipFill>
        <p:spPr>
          <a:xfrm>
            <a:off x="1102680" y="1463040"/>
            <a:ext cx="2130480" cy="1658160"/>
          </a:xfrm>
          <a:prstGeom prst="rect">
            <a:avLst/>
          </a:prstGeom>
          <a:ln w="72000">
            <a:noFill/>
          </a:ln>
        </p:spPr>
      </p:pic>
      <p:sp>
        <p:nvSpPr>
          <p:cNvPr id="343" name="CustomShape 4"/>
          <p:cNvSpPr/>
          <p:nvPr/>
        </p:nvSpPr>
        <p:spPr>
          <a:xfrm>
            <a:off x="1433520" y="3305520"/>
            <a:ext cx="935640" cy="575640"/>
          </a:xfrm>
          <a:prstGeom prst="rect">
            <a:avLst/>
          </a:prstGeom>
          <a:noFill/>
          <a:ln>
            <a:noFill/>
          </a:ln>
        </p:spPr>
        <p:style>
          <a:lnRef idx="0"/>
          <a:fillRef idx="0"/>
          <a:effectRef idx="0"/>
          <a:fontRef idx="minor"/>
        </p:style>
        <p:txBody>
          <a:bodyPr lIns="0" rIns="0" tIns="0" bIns="0">
            <a:normAutofit fontScale="16000"/>
          </a:bodyPr>
          <a:p>
            <a:pPr marL="108000">
              <a:lnSpc>
                <a:spcPct val="100000"/>
              </a:lnSpc>
              <a:spcAft>
                <a:spcPts val="2911"/>
              </a:spcAft>
            </a:pPr>
            <a:r>
              <a:rPr b="0" lang="en-AU" sz="6600" spc="-1" strike="noStrike">
                <a:solidFill>
                  <a:srgbClr val="000000"/>
                </a:solidFill>
                <a:latin typeface="Times New Roman"/>
                <a:ea typeface="Arial"/>
              </a:rPr>
              <a:t>  </a:t>
            </a:r>
            <a:r>
              <a:rPr b="0" lang="en-AU" sz="6600" spc="-1" strike="noStrike">
                <a:solidFill>
                  <a:srgbClr val="efd9b0"/>
                </a:solidFill>
                <a:latin typeface="Times New Roman"/>
                <a:ea typeface="Arial"/>
              </a:rPr>
              <a:t>4</a:t>
            </a:r>
            <a:endParaRPr b="0" lang="en-AU" sz="6600" spc="-1" strike="noStrike">
              <a:latin typeface="Arial"/>
            </a:endParaRPr>
          </a:p>
        </p:txBody>
      </p:sp>
      <p:sp>
        <p:nvSpPr>
          <p:cNvPr id="344" name="CustomShape 5"/>
          <p:cNvSpPr/>
          <p:nvPr/>
        </p:nvSpPr>
        <p:spPr>
          <a:xfrm>
            <a:off x="353520" y="3521520"/>
            <a:ext cx="1295640" cy="1295640"/>
          </a:xfrm>
          <a:prstGeom prst="ellipse">
            <a:avLst/>
          </a:prstGeom>
          <a:noFill/>
          <a:ln w="72000">
            <a:solidFill>
              <a:srgbClr val="3465a4"/>
            </a:solidFill>
            <a:round/>
          </a:ln>
        </p:spPr>
        <p:style>
          <a:lnRef idx="0"/>
          <a:fillRef idx="0"/>
          <a:effectRef idx="0"/>
          <a:fontRef idx="minor"/>
        </p:style>
      </p:sp>
      <p:sp>
        <p:nvSpPr>
          <p:cNvPr id="345" name="CustomShape 6"/>
          <p:cNvSpPr/>
          <p:nvPr/>
        </p:nvSpPr>
        <p:spPr>
          <a:xfrm>
            <a:off x="2585520" y="3521520"/>
            <a:ext cx="1295640" cy="1295640"/>
          </a:xfrm>
          <a:prstGeom prst="ellipse">
            <a:avLst/>
          </a:prstGeom>
          <a:noFill/>
          <a:ln w="72000">
            <a:solidFill>
              <a:srgbClr val="3465a4"/>
            </a:solidFill>
            <a:round/>
          </a:ln>
        </p:spPr>
        <p:style>
          <a:lnRef idx="0"/>
          <a:fillRef idx="0"/>
          <a:effectRef idx="0"/>
          <a:fontRef idx="minor"/>
        </p:style>
      </p:sp>
      <p:sp>
        <p:nvSpPr>
          <p:cNvPr id="346" name="Line 7"/>
          <p:cNvSpPr/>
          <p:nvPr/>
        </p:nvSpPr>
        <p:spPr>
          <a:xfrm>
            <a:off x="1001520" y="3521520"/>
            <a:ext cx="0" cy="1296000"/>
          </a:xfrm>
          <a:prstGeom prst="line">
            <a:avLst/>
          </a:prstGeom>
          <a:ln w="72000">
            <a:solidFill>
              <a:srgbClr val="000000"/>
            </a:solidFill>
            <a:round/>
          </a:ln>
        </p:spPr>
        <p:style>
          <a:lnRef idx="0"/>
          <a:fillRef idx="0"/>
          <a:effectRef idx="0"/>
          <a:fontRef idx="minor"/>
        </p:style>
      </p:sp>
      <p:sp>
        <p:nvSpPr>
          <p:cNvPr id="347" name="Line 8"/>
          <p:cNvSpPr/>
          <p:nvPr/>
        </p:nvSpPr>
        <p:spPr>
          <a:xfrm flipH="1">
            <a:off x="353520" y="4169520"/>
            <a:ext cx="1296000" cy="16200"/>
          </a:xfrm>
          <a:prstGeom prst="line">
            <a:avLst/>
          </a:prstGeom>
          <a:ln w="72000">
            <a:solidFill>
              <a:srgbClr val="000000"/>
            </a:solidFill>
            <a:round/>
          </a:ln>
        </p:spPr>
        <p:style>
          <a:lnRef idx="0"/>
          <a:fillRef idx="0"/>
          <a:effectRef idx="0"/>
          <a:fontRef idx="minor"/>
        </p:style>
      </p:sp>
      <p:sp>
        <p:nvSpPr>
          <p:cNvPr id="348" name="Line 9"/>
          <p:cNvSpPr/>
          <p:nvPr/>
        </p:nvSpPr>
        <p:spPr>
          <a:xfrm>
            <a:off x="3235680" y="4169520"/>
            <a:ext cx="0" cy="648000"/>
          </a:xfrm>
          <a:prstGeom prst="line">
            <a:avLst/>
          </a:prstGeom>
          <a:ln w="72000">
            <a:solidFill>
              <a:srgbClr val="000000"/>
            </a:solidFill>
            <a:round/>
          </a:ln>
        </p:spPr>
        <p:style>
          <a:lnRef idx="0"/>
          <a:fillRef idx="0"/>
          <a:effectRef idx="0"/>
          <a:fontRef idx="minor"/>
        </p:style>
      </p:sp>
      <p:sp>
        <p:nvSpPr>
          <p:cNvPr id="349" name="Line 10"/>
          <p:cNvSpPr/>
          <p:nvPr/>
        </p:nvSpPr>
        <p:spPr>
          <a:xfrm flipH="1">
            <a:off x="3233520" y="3809520"/>
            <a:ext cx="504000" cy="408960"/>
          </a:xfrm>
          <a:prstGeom prst="line">
            <a:avLst/>
          </a:prstGeom>
          <a:ln w="72000">
            <a:solidFill>
              <a:srgbClr val="000000"/>
            </a:solidFill>
            <a:round/>
          </a:ln>
        </p:spPr>
        <p:style>
          <a:lnRef idx="0"/>
          <a:fillRef idx="0"/>
          <a:effectRef idx="0"/>
          <a:fontRef idx="minor"/>
        </p:style>
      </p:sp>
      <p:sp>
        <p:nvSpPr>
          <p:cNvPr id="350" name="Line 11"/>
          <p:cNvSpPr/>
          <p:nvPr/>
        </p:nvSpPr>
        <p:spPr>
          <a:xfrm>
            <a:off x="2657520" y="3809520"/>
            <a:ext cx="578160" cy="408960"/>
          </a:xfrm>
          <a:prstGeom prst="line">
            <a:avLst/>
          </a:prstGeom>
          <a:ln w="72000">
            <a:solidFill>
              <a:srgbClr val="000000"/>
            </a:solidFill>
            <a:round/>
          </a:ln>
        </p:spPr>
        <p:style>
          <a:lnRef idx="0"/>
          <a:fillRef idx="0"/>
          <a:effectRef idx="0"/>
          <a:fontRef idx="minor"/>
        </p:style>
      </p:sp>
      <p:sp>
        <p:nvSpPr>
          <p:cNvPr id="351" name="CustomShape 12"/>
          <p:cNvSpPr/>
          <p:nvPr/>
        </p:nvSpPr>
        <p:spPr>
          <a:xfrm>
            <a:off x="3737520" y="3305520"/>
            <a:ext cx="935640" cy="575640"/>
          </a:xfrm>
          <a:prstGeom prst="rect">
            <a:avLst/>
          </a:prstGeom>
          <a:noFill/>
          <a:ln>
            <a:noFill/>
          </a:ln>
        </p:spPr>
        <p:style>
          <a:lnRef idx="0"/>
          <a:fillRef idx="0"/>
          <a:effectRef idx="0"/>
          <a:fontRef idx="minor"/>
        </p:style>
        <p:txBody>
          <a:bodyPr lIns="0" rIns="0" tIns="0" bIns="0">
            <a:normAutofit fontScale="16000"/>
          </a:bodyPr>
          <a:p>
            <a:pPr marL="108000">
              <a:lnSpc>
                <a:spcPct val="100000"/>
              </a:lnSpc>
              <a:spcAft>
                <a:spcPts val="2911"/>
              </a:spcAft>
            </a:pPr>
            <a:r>
              <a:rPr b="0" lang="en-AU" sz="6600" spc="-1" strike="noStrike">
                <a:solidFill>
                  <a:srgbClr val="000000"/>
                </a:solidFill>
                <a:latin typeface="Times New Roman"/>
                <a:ea typeface="Arial"/>
              </a:rPr>
              <a:t>  </a:t>
            </a:r>
            <a:r>
              <a:rPr b="0" lang="en-AU" sz="6600" spc="-1" strike="noStrike">
                <a:solidFill>
                  <a:srgbClr val="efd9b0"/>
                </a:solidFill>
                <a:latin typeface="Times New Roman"/>
                <a:ea typeface="Arial"/>
              </a:rPr>
              <a:t>3</a:t>
            </a:r>
            <a:endParaRPr b="0" lang="en-AU" sz="6600" spc="-1" strike="noStrike">
              <a:latin typeface="Arial"/>
            </a:endParaRPr>
          </a:p>
        </p:txBody>
      </p:sp>
      <p:pic>
        <p:nvPicPr>
          <p:cNvPr id="352" name="Picture 21" descr=""/>
          <p:cNvPicPr/>
          <p:nvPr/>
        </p:nvPicPr>
        <p:blipFill>
          <a:blip r:embed="rId2"/>
          <a:stretch/>
        </p:blipFill>
        <p:spPr>
          <a:xfrm>
            <a:off x="4964760" y="1726920"/>
            <a:ext cx="3789720" cy="2491200"/>
          </a:xfrm>
          <a:prstGeom prst="rect">
            <a:avLst/>
          </a:prstGeom>
          <a:ln w="72000">
            <a:noFill/>
          </a:ln>
        </p:spPr>
      </p:pic>
      <p:sp>
        <p:nvSpPr>
          <p:cNvPr id="353" name="CustomShape 13"/>
          <p:cNvSpPr/>
          <p:nvPr/>
        </p:nvSpPr>
        <p:spPr>
          <a:xfrm>
            <a:off x="5975280" y="994320"/>
            <a:ext cx="1768680" cy="39528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n-AU" sz="2000" spc="-1" strike="noStrike">
                <a:solidFill>
                  <a:srgbClr val="c00000"/>
                </a:solidFill>
                <a:latin typeface="Times New Roman"/>
                <a:ea typeface="Arial"/>
              </a:rPr>
              <a:t>Single Camera</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TextShape 1"/>
          <p:cNvSpPr txBox="1"/>
          <p:nvPr/>
        </p:nvSpPr>
        <p:spPr>
          <a:xfrm>
            <a:off x="8480520" y="4673520"/>
            <a:ext cx="548280" cy="393120"/>
          </a:xfrm>
          <a:prstGeom prst="rect">
            <a:avLst/>
          </a:prstGeom>
          <a:noFill/>
          <a:ln>
            <a:noFill/>
          </a:ln>
        </p:spPr>
        <p:txBody>
          <a:bodyPr tIns="91440" bIns="91440" anchor="ctr">
            <a:noAutofit/>
          </a:bodyPr>
          <a:p>
            <a:pPr algn="r">
              <a:lnSpc>
                <a:spcPct val="100000"/>
              </a:lnSpc>
            </a:pPr>
            <a:fld id="{EB2C144E-2D2A-4845-B206-7BB86BA370DD}" type="slidenum">
              <a:rPr b="0" lang="en-AU" sz="1800" spc="-1" strike="noStrike">
                <a:solidFill>
                  <a:srgbClr val="ffffff"/>
                </a:solidFill>
                <a:latin typeface="Lato Light"/>
                <a:ea typeface="Lato Light"/>
              </a:rPr>
              <a:t>&lt;number&gt;</a:t>
            </a:fld>
            <a:endParaRPr b="0" lang="en-AU" sz="1800" spc="-1" strike="noStrike">
              <a:latin typeface="Times New Roman"/>
            </a:endParaRPr>
          </a:p>
        </p:txBody>
      </p:sp>
      <p:sp>
        <p:nvSpPr>
          <p:cNvPr id="355" name="CustomShape 2"/>
          <p:cNvSpPr/>
          <p:nvPr/>
        </p:nvSpPr>
        <p:spPr>
          <a:xfrm>
            <a:off x="353520" y="182880"/>
            <a:ext cx="57297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AU" sz="3600" spc="-1" strike="noStrike">
                <a:solidFill>
                  <a:srgbClr val="000000"/>
                </a:solidFill>
                <a:latin typeface="Times New Roman"/>
                <a:ea typeface="Arial"/>
              </a:rPr>
              <a:t>Pros and Cons</a:t>
            </a:r>
            <a:endParaRPr b="0" lang="en-AU" sz="3600" spc="-1" strike="noStrike">
              <a:latin typeface="Arial"/>
            </a:endParaRPr>
          </a:p>
        </p:txBody>
      </p:sp>
      <p:graphicFrame>
        <p:nvGraphicFramePr>
          <p:cNvPr id="356" name="Table 3"/>
          <p:cNvGraphicFramePr/>
          <p:nvPr/>
        </p:nvGraphicFramePr>
        <p:xfrm>
          <a:off x="353520" y="1464840"/>
          <a:ext cx="8476200" cy="2921760"/>
        </p:xfrm>
        <a:graphic>
          <a:graphicData uri="http://schemas.openxmlformats.org/drawingml/2006/table">
            <a:tbl>
              <a:tblPr/>
              <a:tblGrid>
                <a:gridCol w="2279880"/>
                <a:gridCol w="2065320"/>
                <a:gridCol w="2065320"/>
                <a:gridCol w="2065680"/>
              </a:tblGrid>
              <a:tr h="582120">
                <a:tc>
                  <a:tcPr marL="81720" marR="8172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gridSpan="2">
                  <a:txBody>
                    <a:bodyPr lIns="81720" rIns="81720" tIns="42480" bIns="42480">
                      <a:noAutofit/>
                    </a:bodyPr>
                    <a:p>
                      <a:pPr algn="ctr">
                        <a:lnSpc>
                          <a:spcPct val="100000"/>
                        </a:lnSpc>
                      </a:pPr>
                      <a:r>
                        <a:rPr b="1" lang="en-AU" sz="1800" spc="-1" strike="noStrike">
                          <a:solidFill>
                            <a:srgbClr val="000000"/>
                          </a:solidFill>
                          <a:latin typeface="Times New Roman"/>
                          <a:ea typeface="Arial"/>
                        </a:rPr>
                        <a:t>Multi-cam</a:t>
                      </a:r>
                      <a:endParaRPr b="0" lang="en-AU" sz="1800" spc="-1" strike="noStrike">
                        <a:latin typeface="Arial"/>
                      </a:endParaRPr>
                    </a:p>
                  </a:txBody>
                  <a:tcPr marL="81720" marR="8172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cPr marL="90000" marR="90000">
                    <a:solidFill>
                      <a:srgbClr val="729fcf"/>
                    </a:solidFill>
                  </a:tcPr>
                </a:tc>
                <a:tc>
                  <a:txBody>
                    <a:bodyPr lIns="81720" rIns="81720" tIns="42480" bIns="42480">
                      <a:noAutofit/>
                    </a:bodyPr>
                    <a:p>
                      <a:pPr algn="ctr">
                        <a:lnSpc>
                          <a:spcPct val="100000"/>
                        </a:lnSpc>
                      </a:pPr>
                      <a:r>
                        <a:rPr b="1" lang="en-AU" sz="1800" spc="-1" strike="noStrike">
                          <a:solidFill>
                            <a:srgbClr val="000000"/>
                          </a:solidFill>
                          <a:latin typeface="Times New Roman"/>
                          <a:ea typeface="Arial"/>
                        </a:rPr>
                        <a:t>Single-cam</a:t>
                      </a:r>
                      <a:endParaRPr b="0" lang="en-AU" sz="1800" spc="-1" strike="noStrike">
                        <a:latin typeface="Arial"/>
                      </a:endParaRPr>
                    </a:p>
                  </a:txBody>
                  <a:tcPr marL="81720" marR="8172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530280">
                <a:tc>
                  <a:tcPr marL="81720" marR="8172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81720" rIns="81720" tIns="42480" bIns="42480">
                      <a:noAutofit/>
                    </a:bodyPr>
                    <a:p>
                      <a:pPr algn="ctr">
                        <a:lnSpc>
                          <a:spcPct val="100000"/>
                        </a:lnSpc>
                      </a:pPr>
                      <a:r>
                        <a:rPr b="0" lang="en-AU" sz="1800" spc="-1" strike="noStrike">
                          <a:solidFill>
                            <a:srgbClr val="000000"/>
                          </a:solidFill>
                          <a:latin typeface="Times New Roman"/>
                          <a:ea typeface="Arial"/>
                        </a:rPr>
                        <a:t>4~5 * 90 webcam</a:t>
                      </a:r>
                      <a:endParaRPr b="0" lang="en-AU" sz="1800" spc="-1" strike="noStrike">
                        <a:latin typeface="Arial"/>
                      </a:endParaRPr>
                    </a:p>
                  </a:txBody>
                  <a:tcPr marL="81720" marR="8172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81720" rIns="81720" tIns="42480" bIns="42480">
                      <a:noAutofit/>
                    </a:bodyPr>
                    <a:p>
                      <a:pPr algn="ctr">
                        <a:lnSpc>
                          <a:spcPct val="100000"/>
                        </a:lnSpc>
                      </a:pPr>
                      <a:r>
                        <a:rPr b="0" lang="en-AU" sz="1800" spc="-1" strike="noStrike">
                          <a:solidFill>
                            <a:srgbClr val="000000"/>
                          </a:solidFill>
                          <a:latin typeface="Times New Roman"/>
                          <a:ea typeface="Arial"/>
                        </a:rPr>
                        <a:t>3~4 * 120 camera</a:t>
                      </a:r>
                      <a:endParaRPr b="0" lang="en-AU" sz="1800" spc="-1" strike="noStrike">
                        <a:latin typeface="Arial"/>
                      </a:endParaRPr>
                    </a:p>
                  </a:txBody>
                  <a:tcPr marL="81720" marR="8172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81720" rIns="81720" tIns="42480" bIns="42480">
                      <a:noAutofit/>
                    </a:bodyPr>
                    <a:p>
                      <a:pPr algn="ctr">
                        <a:lnSpc>
                          <a:spcPct val="100000"/>
                        </a:lnSpc>
                      </a:pPr>
                      <a:r>
                        <a:rPr b="0" lang="en-AU" sz="1800" spc="-1" strike="noStrike">
                          <a:solidFill>
                            <a:srgbClr val="000000"/>
                          </a:solidFill>
                          <a:latin typeface="Times New Roman"/>
                          <a:ea typeface="Arial"/>
                        </a:rPr>
                        <a:t>1 * fish-eye camera</a:t>
                      </a:r>
                      <a:endParaRPr b="0" lang="en-AU" sz="1800" spc="-1" strike="noStrike">
                        <a:latin typeface="Arial"/>
                      </a:endParaRPr>
                    </a:p>
                  </a:txBody>
                  <a:tcPr marL="81720" marR="8172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40080">
                <a:tc>
                  <a:txBody>
                    <a:bodyPr lIns="81720" rIns="81720" tIns="42480" bIns="42480">
                      <a:noAutofit/>
                    </a:bodyPr>
                    <a:p>
                      <a:pPr>
                        <a:lnSpc>
                          <a:spcPct val="100000"/>
                        </a:lnSpc>
                      </a:pPr>
                      <a:r>
                        <a:rPr b="1" lang="en-AU" sz="1800" spc="-1" strike="noStrike">
                          <a:solidFill>
                            <a:srgbClr val="000000"/>
                          </a:solidFill>
                          <a:latin typeface="Times New Roman"/>
                          <a:ea typeface="Arial"/>
                        </a:rPr>
                        <a:t>Hardware limitation</a:t>
                      </a:r>
                      <a:endParaRPr b="0" lang="en-AU" sz="1800" spc="-1" strike="noStrike">
                        <a:latin typeface="Arial"/>
                      </a:endParaRPr>
                    </a:p>
                  </a:txBody>
                  <a:tcPr marL="81720" marR="8172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81720" rIns="81720" tIns="42480" bIns="42480">
                      <a:noAutofit/>
                    </a:bodyPr>
                    <a:p>
                      <a:pPr algn="ctr">
                        <a:lnSpc>
                          <a:spcPct val="100000"/>
                        </a:lnSpc>
                      </a:pPr>
                      <a:r>
                        <a:rPr b="1" lang="en-AU" sz="1800" spc="-1" strike="noStrike">
                          <a:solidFill>
                            <a:srgbClr val="ff0000"/>
                          </a:solidFill>
                          <a:latin typeface="Times New Roman"/>
                          <a:ea typeface="Arial"/>
                        </a:rPr>
                        <a:t>Overflow bandwidth</a:t>
                      </a:r>
                      <a:endParaRPr b="0" lang="en-AU" sz="1800" spc="-1" strike="noStrike">
                        <a:latin typeface="Arial"/>
                      </a:endParaRPr>
                    </a:p>
                  </a:txBody>
                  <a:tcPr marL="81720" marR="8172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81720" rIns="81720" tIns="42480" bIns="42480">
                      <a:noAutofit/>
                    </a:bodyPr>
                    <a:p>
                      <a:pPr algn="ctr">
                        <a:lnSpc>
                          <a:spcPct val="100000"/>
                        </a:lnSpc>
                      </a:pPr>
                      <a:r>
                        <a:rPr b="0" lang="en-AU" sz="1800" spc="-1" strike="noStrike">
                          <a:solidFill>
                            <a:srgbClr val="000000"/>
                          </a:solidFill>
                          <a:latin typeface="Times New Roman"/>
                          <a:ea typeface="Arial"/>
                        </a:rPr>
                        <a:t>Hardly fit</a:t>
                      </a:r>
                      <a:endParaRPr b="0" lang="en-AU" sz="1800" spc="-1" strike="noStrike">
                        <a:latin typeface="Arial"/>
                      </a:endParaRPr>
                    </a:p>
                  </a:txBody>
                  <a:tcPr marL="81720" marR="8172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81720" rIns="81720" tIns="42480" bIns="42480">
                      <a:noAutofit/>
                    </a:bodyPr>
                    <a:p>
                      <a:pPr algn="ctr">
                        <a:lnSpc>
                          <a:spcPct val="100000"/>
                        </a:lnSpc>
                      </a:pPr>
                      <a:r>
                        <a:rPr b="1" lang="en-AU" sz="1800" spc="-1" strike="noStrike">
                          <a:solidFill>
                            <a:srgbClr val="00b050"/>
                          </a:solidFill>
                          <a:latin typeface="Times New Roman"/>
                          <a:ea typeface="Arial"/>
                        </a:rPr>
                        <a:t>Leave great vacancy</a:t>
                      </a:r>
                      <a:endParaRPr b="0" lang="en-AU" sz="1800" spc="-1" strike="noStrike">
                        <a:latin typeface="Arial"/>
                      </a:endParaRPr>
                    </a:p>
                  </a:txBody>
                  <a:tcPr marL="81720" marR="8172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30280">
                <a:tc>
                  <a:txBody>
                    <a:bodyPr lIns="81720" rIns="81720" tIns="42480" bIns="42480">
                      <a:noAutofit/>
                    </a:bodyPr>
                    <a:p>
                      <a:pPr>
                        <a:lnSpc>
                          <a:spcPct val="100000"/>
                        </a:lnSpc>
                      </a:pPr>
                      <a:r>
                        <a:rPr b="1" lang="en-AU" sz="1800" spc="-1" strike="noStrike">
                          <a:solidFill>
                            <a:srgbClr val="000000"/>
                          </a:solidFill>
                          <a:latin typeface="Times New Roman"/>
                          <a:ea typeface="Arial"/>
                        </a:rPr>
                        <a:t>Financial concerns</a:t>
                      </a:r>
                      <a:endParaRPr b="0" lang="en-AU" sz="1800" spc="-1" strike="noStrike">
                        <a:latin typeface="Arial"/>
                      </a:endParaRPr>
                    </a:p>
                  </a:txBody>
                  <a:tcPr marL="81720" marR="8172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81720" rIns="81720" tIns="42480" bIns="42480">
                      <a:noAutofit/>
                    </a:bodyPr>
                    <a:p>
                      <a:pPr algn="ctr">
                        <a:lnSpc>
                          <a:spcPct val="100000"/>
                        </a:lnSpc>
                      </a:pPr>
                      <a:r>
                        <a:rPr b="0" lang="en-AU" sz="1800" spc="-1" strike="noStrike">
                          <a:solidFill>
                            <a:srgbClr val="000000"/>
                          </a:solidFill>
                          <a:latin typeface="Times New Roman"/>
                          <a:ea typeface="Arial"/>
                        </a:rPr>
                        <a:t>~5 * 30 = 150 AUD</a:t>
                      </a:r>
                      <a:endParaRPr b="0" lang="en-AU" sz="1800" spc="-1" strike="noStrike">
                        <a:latin typeface="Arial"/>
                      </a:endParaRPr>
                    </a:p>
                  </a:txBody>
                  <a:tcPr marL="81720" marR="8172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81720" rIns="81720" tIns="42480" bIns="42480">
                      <a:noAutofit/>
                    </a:bodyPr>
                    <a:p>
                      <a:pPr algn="ctr">
                        <a:lnSpc>
                          <a:spcPct val="100000"/>
                        </a:lnSpc>
                      </a:pPr>
                      <a:r>
                        <a:rPr b="1" lang="en-AU" sz="1800" spc="-1" strike="noStrike">
                          <a:solidFill>
                            <a:srgbClr val="ff0000"/>
                          </a:solidFill>
                          <a:latin typeface="Times New Roman"/>
                          <a:ea typeface="Arial"/>
                        </a:rPr>
                        <a:t>~4 * 80 = 320 AUD</a:t>
                      </a:r>
                      <a:endParaRPr b="0" lang="en-AU" sz="1800" spc="-1" strike="noStrike">
                        <a:latin typeface="Arial"/>
                      </a:endParaRPr>
                    </a:p>
                  </a:txBody>
                  <a:tcPr marL="81720" marR="8172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81720" rIns="81720" tIns="42480" bIns="42480">
                      <a:noAutofit/>
                    </a:bodyPr>
                    <a:p>
                      <a:pPr algn="ctr">
                        <a:lnSpc>
                          <a:spcPct val="100000"/>
                        </a:lnSpc>
                      </a:pPr>
                      <a:r>
                        <a:rPr b="1" lang="en-AU" sz="1800" spc="-1" strike="noStrike">
                          <a:solidFill>
                            <a:srgbClr val="00b050"/>
                          </a:solidFill>
                          <a:latin typeface="Times New Roman"/>
                          <a:ea typeface="Arial"/>
                        </a:rPr>
                        <a:t> </a:t>
                      </a:r>
                      <a:r>
                        <a:rPr b="1" lang="en-AU" sz="1800" spc="-1" strike="noStrike">
                          <a:solidFill>
                            <a:srgbClr val="00b050"/>
                          </a:solidFill>
                          <a:latin typeface="Times New Roman"/>
                          <a:ea typeface="Arial"/>
                        </a:rPr>
                        <a:t>~80 AUD</a:t>
                      </a:r>
                      <a:endParaRPr b="0" lang="en-AU" sz="1800" spc="-1" strike="noStrike">
                        <a:latin typeface="Arial"/>
                      </a:endParaRPr>
                    </a:p>
                  </a:txBody>
                  <a:tcPr marL="81720" marR="8172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39000">
                <a:tc>
                  <a:txBody>
                    <a:bodyPr lIns="81720" rIns="81720" tIns="42480" bIns="42480">
                      <a:noAutofit/>
                    </a:bodyPr>
                    <a:p>
                      <a:pPr>
                        <a:lnSpc>
                          <a:spcPct val="100000"/>
                        </a:lnSpc>
                      </a:pPr>
                      <a:r>
                        <a:rPr b="1" lang="en-AU" sz="1800" spc="-1" strike="noStrike">
                          <a:solidFill>
                            <a:srgbClr val="000000"/>
                          </a:solidFill>
                          <a:latin typeface="Times New Roman"/>
                          <a:ea typeface="Arial"/>
                        </a:rPr>
                        <a:t>Challenges</a:t>
                      </a:r>
                      <a:endParaRPr b="0" lang="en-AU" sz="1800" spc="-1" strike="noStrike">
                        <a:latin typeface="Arial"/>
                      </a:endParaRPr>
                    </a:p>
                  </a:txBody>
                  <a:tcPr marL="81720" marR="8172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gridSpan="2">
                  <a:txBody>
                    <a:bodyPr lIns="81720" rIns="81720" tIns="41400" bIns="41400">
                      <a:noAutofit/>
                    </a:bodyPr>
                    <a:p>
                      <a:pPr algn="ctr">
                        <a:lnSpc>
                          <a:spcPct val="100000"/>
                        </a:lnSpc>
                      </a:pPr>
                      <a:r>
                        <a:rPr b="0" lang="en-AU" sz="1800" spc="-1" strike="noStrike">
                          <a:solidFill>
                            <a:srgbClr val="000000"/>
                          </a:solidFill>
                          <a:latin typeface="Times New Roman"/>
                          <a:ea typeface="Arial"/>
                        </a:rPr>
                        <a:t>Switching &amp; Stitching </a:t>
                      </a:r>
                      <a:endParaRPr b="0" lang="en-AU" sz="1800" spc="-1" strike="noStrike">
                        <a:latin typeface="Arial"/>
                      </a:endParaRPr>
                    </a:p>
                  </a:txBody>
                  <a:tcPr marL="81720" marR="8172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hMerge="1">
                  <a:tcPr marL="90000" marR="90000">
                    <a:solidFill>
                      <a:srgbClr val="729fcf"/>
                    </a:solidFill>
                  </a:tcPr>
                </a:tc>
                <a:tc>
                  <a:txBody>
                    <a:bodyPr lIns="81720" rIns="81720" tIns="41400" bIns="41400">
                      <a:noAutofit/>
                    </a:bodyPr>
                    <a:p>
                      <a:pPr algn="ctr">
                        <a:lnSpc>
                          <a:spcPct val="100000"/>
                        </a:lnSpc>
                      </a:pPr>
                      <a:r>
                        <a:rPr b="0" lang="en-AU" sz="1800" spc="-1" strike="noStrike">
                          <a:solidFill>
                            <a:srgbClr val="000000"/>
                          </a:solidFill>
                          <a:latin typeface="Times New Roman"/>
                          <a:ea typeface="Arial"/>
                        </a:rPr>
                        <a:t>Unwraping &amp; Cropping</a:t>
                      </a:r>
                      <a:endParaRPr b="0" lang="en-AU" sz="1800" spc="-1" strike="noStrike">
                        <a:latin typeface="Arial"/>
                      </a:endParaRPr>
                    </a:p>
                  </a:txBody>
                  <a:tcPr marL="81720" marR="8172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TextShape 1"/>
          <p:cNvSpPr txBox="1"/>
          <p:nvPr/>
        </p:nvSpPr>
        <p:spPr>
          <a:xfrm>
            <a:off x="8480520" y="4673520"/>
            <a:ext cx="548280" cy="393120"/>
          </a:xfrm>
          <a:prstGeom prst="rect">
            <a:avLst/>
          </a:prstGeom>
          <a:noFill/>
          <a:ln>
            <a:noFill/>
          </a:ln>
        </p:spPr>
        <p:txBody>
          <a:bodyPr tIns="91440" bIns="91440" anchor="ctr">
            <a:noAutofit/>
          </a:bodyPr>
          <a:p>
            <a:pPr algn="r">
              <a:lnSpc>
                <a:spcPct val="100000"/>
              </a:lnSpc>
            </a:pPr>
            <a:fld id="{C781E108-2C19-4D65-8270-EDC54161F0AD}" type="slidenum">
              <a:rPr b="0" lang="en-AU" sz="1800" spc="-1" strike="noStrike">
                <a:solidFill>
                  <a:srgbClr val="ffffff"/>
                </a:solidFill>
                <a:latin typeface="Lato Light"/>
                <a:ea typeface="Lato Light"/>
              </a:rPr>
              <a:t>&lt;number&gt;</a:t>
            </a:fld>
            <a:endParaRPr b="0" lang="en-AU" sz="1800" spc="-1" strike="noStrike">
              <a:latin typeface="Times New Roman"/>
            </a:endParaRPr>
          </a:p>
        </p:txBody>
      </p:sp>
      <p:sp>
        <p:nvSpPr>
          <p:cNvPr id="358" name="CustomShape 2"/>
          <p:cNvSpPr/>
          <p:nvPr/>
        </p:nvSpPr>
        <p:spPr>
          <a:xfrm>
            <a:off x="219600" y="280440"/>
            <a:ext cx="709524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AU" sz="3600" spc="-1" strike="noStrike">
                <a:solidFill>
                  <a:srgbClr val="000000"/>
                </a:solidFill>
                <a:latin typeface="Times New Roman"/>
                <a:ea typeface="Arial"/>
              </a:rPr>
              <a:t>Multi-cam Limitations</a:t>
            </a:r>
            <a:endParaRPr b="0" lang="en-AU" sz="3600" spc="-1" strike="noStrike">
              <a:latin typeface="Arial"/>
            </a:endParaRPr>
          </a:p>
        </p:txBody>
      </p:sp>
      <p:sp>
        <p:nvSpPr>
          <p:cNvPr id="359" name="CustomShape 3"/>
          <p:cNvSpPr/>
          <p:nvPr/>
        </p:nvSpPr>
        <p:spPr>
          <a:xfrm>
            <a:off x="326520" y="2063880"/>
            <a:ext cx="6034680" cy="1005120"/>
          </a:xfrm>
          <a:prstGeom prst="rect">
            <a:avLst/>
          </a:prstGeom>
          <a:noFill/>
          <a:ln>
            <a:noFill/>
          </a:ln>
        </p:spPr>
        <p:style>
          <a:lnRef idx="0"/>
          <a:fillRef idx="0"/>
          <a:effectRef idx="0"/>
          <a:fontRef idx="minor"/>
        </p:style>
        <p:txBody>
          <a:bodyPr lIns="90000" rIns="90000" tIns="45000" bIns="45000">
            <a:spAutoFit/>
          </a:bodyPr>
          <a:p>
            <a:pPr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Real-time dilemma</a:t>
            </a:r>
            <a:endParaRPr b="0" lang="en-AU" sz="2000" spc="-1" strike="noStrike">
              <a:latin typeface="Arial"/>
            </a:endParaRPr>
          </a:p>
          <a:p>
            <a:pPr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I/O limitation</a:t>
            </a:r>
            <a:endParaRPr b="0" lang="en-AU" sz="2000" spc="-1" strike="noStrike">
              <a:latin typeface="Arial"/>
            </a:endParaRPr>
          </a:p>
          <a:p>
            <a:pPr marL="285840" indent="-285480" algn="just">
              <a:lnSpc>
                <a:spcPct val="100000"/>
              </a:lnSpc>
              <a:buClr>
                <a:srgbClr val="000000"/>
              </a:buClr>
              <a:buFont typeface="Arial"/>
              <a:buChar char="•"/>
            </a:pPr>
            <a:r>
              <a:rPr b="0" lang="en-AU" sz="2000" spc="-1" strike="noStrike">
                <a:solidFill>
                  <a:srgbClr val="000000"/>
                </a:solidFill>
                <a:latin typeface="Times New Roman"/>
                <a:ea typeface="Arial"/>
              </a:rPr>
              <a:t>Financial concerns</a:t>
            </a:r>
            <a:endParaRPr b="0" lang="en-AU" sz="2000" spc="-1" strike="noStrike">
              <a:latin typeface="Arial"/>
            </a:endParaRPr>
          </a:p>
        </p:txBody>
      </p:sp>
      <p:pic>
        <p:nvPicPr>
          <p:cNvPr id="360" name="Picture 91" descr=""/>
          <p:cNvPicPr/>
          <p:nvPr/>
        </p:nvPicPr>
        <p:blipFill>
          <a:blip r:embed="rId1"/>
          <a:stretch/>
        </p:blipFill>
        <p:spPr>
          <a:xfrm>
            <a:off x="5184000" y="144000"/>
            <a:ext cx="1757880" cy="1368000"/>
          </a:xfrm>
          <a:prstGeom prst="rect">
            <a:avLst/>
          </a:prstGeom>
          <a:ln w="72000">
            <a:noFill/>
          </a:ln>
        </p:spPr>
      </p:pic>
      <p:pic>
        <p:nvPicPr>
          <p:cNvPr id="361" name="" descr=""/>
          <p:cNvPicPr/>
          <p:nvPr/>
        </p:nvPicPr>
        <p:blipFill>
          <a:blip r:embed="rId2"/>
          <a:stretch/>
        </p:blipFill>
        <p:spPr>
          <a:xfrm>
            <a:off x="4986720" y="3312000"/>
            <a:ext cx="2213280" cy="1295640"/>
          </a:xfrm>
          <a:prstGeom prst="rect">
            <a:avLst/>
          </a:prstGeom>
          <a:ln>
            <a:noFill/>
          </a:ln>
        </p:spPr>
      </p:pic>
      <p:sp>
        <p:nvSpPr>
          <p:cNvPr id="362" name="CustomShape 4"/>
          <p:cNvSpPr/>
          <p:nvPr/>
        </p:nvSpPr>
        <p:spPr>
          <a:xfrm>
            <a:off x="5042160" y="4608000"/>
            <a:ext cx="2733840" cy="333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AU" sz="800" spc="-1" strike="noStrike">
                <a:latin typeface="Arial"/>
              </a:rPr>
              <a:t>https://www.newegg.com/global/ec-en/Product/Product.aspx?Item=N82E16813142011</a:t>
            </a:r>
            <a:endParaRPr b="0" lang="en-AU" sz="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TextShape 1"/>
          <p:cNvSpPr txBox="1"/>
          <p:nvPr/>
        </p:nvSpPr>
        <p:spPr>
          <a:xfrm>
            <a:off x="8480520" y="4673520"/>
            <a:ext cx="548280" cy="393120"/>
          </a:xfrm>
          <a:prstGeom prst="rect">
            <a:avLst/>
          </a:prstGeom>
          <a:noFill/>
          <a:ln>
            <a:noFill/>
          </a:ln>
        </p:spPr>
        <p:txBody>
          <a:bodyPr tIns="91440" bIns="91440" anchor="ctr">
            <a:noAutofit/>
          </a:bodyPr>
          <a:p>
            <a:pPr algn="r">
              <a:lnSpc>
                <a:spcPct val="100000"/>
              </a:lnSpc>
            </a:pPr>
            <a:fld id="{1A31DE08-9D25-4C71-AF17-56F06436426F}" type="slidenum">
              <a:rPr b="0" lang="en-AU" sz="1800" spc="-1" strike="noStrike">
                <a:solidFill>
                  <a:srgbClr val="ffffff"/>
                </a:solidFill>
                <a:latin typeface="Lato Light"/>
                <a:ea typeface="Lato Light"/>
              </a:rPr>
              <a:t>&lt;number&gt;</a:t>
            </a:fld>
            <a:endParaRPr b="0" lang="en-AU" sz="1800" spc="-1" strike="noStrike">
              <a:latin typeface="Times New Roman"/>
            </a:endParaRPr>
          </a:p>
        </p:txBody>
      </p:sp>
      <p:sp>
        <p:nvSpPr>
          <p:cNvPr id="364" name="CustomShape 2"/>
          <p:cNvSpPr/>
          <p:nvPr/>
        </p:nvSpPr>
        <p:spPr>
          <a:xfrm>
            <a:off x="353520" y="292680"/>
            <a:ext cx="57297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AU" sz="3600" spc="-1" strike="noStrike">
                <a:solidFill>
                  <a:srgbClr val="000000"/>
                </a:solidFill>
                <a:latin typeface="Times New Roman"/>
                <a:ea typeface="Arial"/>
              </a:rPr>
              <a:t>Multi-cam Demo</a:t>
            </a:r>
            <a:endParaRPr b="0" lang="en-AU"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TextShape 1"/>
          <p:cNvSpPr txBox="1"/>
          <p:nvPr/>
        </p:nvSpPr>
        <p:spPr>
          <a:xfrm>
            <a:off x="8480520" y="4673520"/>
            <a:ext cx="548280" cy="393120"/>
          </a:xfrm>
          <a:prstGeom prst="rect">
            <a:avLst/>
          </a:prstGeom>
          <a:noFill/>
          <a:ln>
            <a:noFill/>
          </a:ln>
        </p:spPr>
        <p:txBody>
          <a:bodyPr tIns="91440" bIns="91440" anchor="ctr">
            <a:noAutofit/>
          </a:bodyPr>
          <a:p>
            <a:pPr algn="r">
              <a:lnSpc>
                <a:spcPct val="100000"/>
              </a:lnSpc>
            </a:pPr>
            <a:fld id="{E7ED0391-C41D-41B3-A6A4-848FE3D2A135}" type="slidenum">
              <a:rPr b="0" lang="en-AU" sz="1800" spc="-1" strike="noStrike">
                <a:solidFill>
                  <a:srgbClr val="ffffff"/>
                </a:solidFill>
                <a:latin typeface="Lato Light"/>
                <a:ea typeface="Lato Light"/>
              </a:rPr>
              <a:t>&lt;number&gt;</a:t>
            </a:fld>
            <a:endParaRPr b="0" lang="en-AU" sz="1800" spc="-1" strike="noStrike">
              <a:latin typeface="Times New Roman"/>
            </a:endParaRPr>
          </a:p>
        </p:txBody>
      </p:sp>
      <p:sp>
        <p:nvSpPr>
          <p:cNvPr id="366" name="CustomShape 2"/>
          <p:cNvSpPr/>
          <p:nvPr/>
        </p:nvSpPr>
        <p:spPr>
          <a:xfrm>
            <a:off x="304920" y="216720"/>
            <a:ext cx="57297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AU" sz="3600" spc="-1" strike="noStrike">
                <a:solidFill>
                  <a:srgbClr val="000000"/>
                </a:solidFill>
                <a:latin typeface="Times New Roman"/>
                <a:ea typeface="Arial"/>
              </a:rPr>
              <a:t>The saviour: Fish-eye</a:t>
            </a:r>
            <a:endParaRPr b="0" lang="en-AU" sz="3600" spc="-1" strike="noStrike">
              <a:latin typeface="Arial"/>
            </a:endParaRPr>
          </a:p>
        </p:txBody>
      </p:sp>
      <p:graphicFrame>
        <p:nvGraphicFramePr>
          <p:cNvPr id="367" name="Table 3"/>
          <p:cNvGraphicFramePr/>
          <p:nvPr/>
        </p:nvGraphicFramePr>
        <p:xfrm>
          <a:off x="365760" y="1672920"/>
          <a:ext cx="4672080" cy="1755000"/>
        </p:xfrm>
        <a:graphic>
          <a:graphicData uri="http://schemas.openxmlformats.org/drawingml/2006/table">
            <a:tbl>
              <a:tblPr/>
              <a:tblGrid>
                <a:gridCol w="925920"/>
                <a:gridCol w="1895760"/>
                <a:gridCol w="1850400"/>
              </a:tblGrid>
              <a:tr h="403560">
                <a:tc>
                  <a:tcPr marL="81720" marR="81720">
                    <a:noFill/>
                  </a:tcPr>
                </a:tc>
                <a:tc>
                  <a:txBody>
                    <a:bodyPr lIns="81720" rIns="81720" tIns="40680" bIns="40680">
                      <a:noAutofit/>
                    </a:bodyPr>
                    <a:p>
                      <a:pPr>
                        <a:lnSpc>
                          <a:spcPct val="100000"/>
                        </a:lnSpc>
                      </a:pPr>
                      <a:r>
                        <a:rPr b="0" lang="en-AU" sz="1300" spc="-1" strike="noStrike">
                          <a:solidFill>
                            <a:srgbClr val="000000"/>
                          </a:solidFill>
                          <a:latin typeface="Arial"/>
                          <a:ea typeface="Arial"/>
                        </a:rPr>
                        <a:t>180 degree camera</a:t>
                      </a:r>
                      <a:endParaRPr b="0" lang="en-AU" sz="1300" spc="-1" strike="noStrike">
                        <a:latin typeface="Arial"/>
                      </a:endParaRPr>
                    </a:p>
                  </a:txBody>
                  <a:tcPr marL="81720" marR="81720">
                    <a:noFill/>
                  </a:tcPr>
                </a:tc>
                <a:tc>
                  <a:txBody>
                    <a:bodyPr lIns="81720" rIns="81720" tIns="40680" bIns="40680">
                      <a:noAutofit/>
                    </a:bodyPr>
                    <a:p>
                      <a:pPr>
                        <a:lnSpc>
                          <a:spcPct val="100000"/>
                        </a:lnSpc>
                      </a:pPr>
                      <a:r>
                        <a:rPr b="0" lang="en-AU" sz="1300" spc="-1" strike="noStrike">
                          <a:solidFill>
                            <a:srgbClr val="000000"/>
                          </a:solidFill>
                          <a:latin typeface="Arial"/>
                          <a:ea typeface="Arial"/>
                        </a:rPr>
                        <a:t>220 degree camera</a:t>
                      </a:r>
                      <a:endParaRPr b="0" lang="en-AU" sz="1300" spc="-1" strike="noStrike">
                        <a:latin typeface="Arial"/>
                      </a:endParaRPr>
                    </a:p>
                  </a:txBody>
                  <a:tcPr marL="81720" marR="81720">
                    <a:noFill/>
                  </a:tcPr>
                </a:tc>
              </a:tr>
              <a:tr h="675720">
                <a:tc>
                  <a:txBody>
                    <a:bodyPr lIns="81720" rIns="81720" tIns="40680" bIns="40680">
                      <a:noAutofit/>
                    </a:bodyPr>
                    <a:p>
                      <a:pPr>
                        <a:lnSpc>
                          <a:spcPct val="100000"/>
                        </a:lnSpc>
                      </a:pPr>
                      <a:r>
                        <a:rPr b="0" lang="en-AU" sz="1300" spc="-1" strike="noStrike">
                          <a:solidFill>
                            <a:srgbClr val="000000"/>
                          </a:solidFill>
                          <a:latin typeface="Arial"/>
                          <a:ea typeface="Arial"/>
                        </a:rPr>
                        <a:t>Pros</a:t>
                      </a:r>
                      <a:endParaRPr b="0" lang="en-AU" sz="1300" spc="-1" strike="noStrike">
                        <a:latin typeface="Arial"/>
                      </a:endParaRPr>
                    </a:p>
                  </a:txBody>
                  <a:tcPr marL="81720" marR="81720">
                    <a:noFill/>
                  </a:tcPr>
                </a:tc>
                <a:tc>
                  <a:txBody>
                    <a:bodyPr lIns="81720" rIns="81720" tIns="40680" bIns="40680">
                      <a:noAutofit/>
                    </a:bodyPr>
                    <a:p>
                      <a:pPr>
                        <a:lnSpc>
                          <a:spcPct val="100000"/>
                        </a:lnSpc>
                      </a:pPr>
                      <a:r>
                        <a:rPr b="0" lang="en-AU" sz="1300" spc="-1" strike="noStrike">
                          <a:solidFill>
                            <a:srgbClr val="000000"/>
                          </a:solidFill>
                          <a:latin typeface="Arial"/>
                          <a:ea typeface="Arial"/>
                        </a:rPr>
                        <a:t>Cheaper; </a:t>
                      </a:r>
                      <a:endParaRPr b="0" lang="en-AU" sz="1300" spc="-1" strike="noStrike">
                        <a:latin typeface="Arial"/>
                      </a:endParaRPr>
                    </a:p>
                    <a:p>
                      <a:pPr>
                        <a:lnSpc>
                          <a:spcPct val="100000"/>
                        </a:lnSpc>
                      </a:pPr>
                      <a:r>
                        <a:rPr b="0" lang="en-AU" sz="1300" spc="-1" strike="noStrike">
                          <a:solidFill>
                            <a:srgbClr val="000000"/>
                          </a:solidFill>
                          <a:latin typeface="Arial"/>
                          <a:ea typeface="Arial"/>
                        </a:rPr>
                        <a:t>Easy Shipment (within 5 days)</a:t>
                      </a:r>
                      <a:endParaRPr b="0" lang="en-AU" sz="1300" spc="-1" strike="noStrike">
                        <a:latin typeface="Arial"/>
                      </a:endParaRPr>
                    </a:p>
                  </a:txBody>
                  <a:tcPr marL="81720" marR="81720">
                    <a:noFill/>
                  </a:tcPr>
                </a:tc>
                <a:tc>
                  <a:txBody>
                    <a:bodyPr lIns="81720" rIns="81720" tIns="40680" bIns="40680">
                      <a:noAutofit/>
                    </a:bodyPr>
                    <a:p>
                      <a:pPr>
                        <a:lnSpc>
                          <a:spcPct val="100000"/>
                        </a:lnSpc>
                      </a:pPr>
                      <a:r>
                        <a:rPr b="0" lang="en-AU" sz="1300" spc="-1" strike="noStrike">
                          <a:solidFill>
                            <a:srgbClr val="000000"/>
                          </a:solidFill>
                          <a:latin typeface="Arial"/>
                          <a:ea typeface="Arial"/>
                        </a:rPr>
                        <a:t>Full coverage of the speaker’s body</a:t>
                      </a:r>
                      <a:endParaRPr b="0" lang="en-AU" sz="1300" spc="-1" strike="noStrike">
                        <a:latin typeface="Arial"/>
                      </a:endParaRPr>
                    </a:p>
                  </a:txBody>
                  <a:tcPr marL="81720" marR="81720">
                    <a:noFill/>
                  </a:tcPr>
                </a:tc>
              </a:tr>
              <a:tr h="675720">
                <a:tc>
                  <a:txBody>
                    <a:bodyPr lIns="81720" rIns="81720" tIns="40680" bIns="40680">
                      <a:noAutofit/>
                    </a:bodyPr>
                    <a:p>
                      <a:pPr>
                        <a:lnSpc>
                          <a:spcPct val="100000"/>
                        </a:lnSpc>
                      </a:pPr>
                      <a:r>
                        <a:rPr b="0" lang="en-AU" sz="1300" spc="-1" strike="noStrike">
                          <a:solidFill>
                            <a:srgbClr val="000000"/>
                          </a:solidFill>
                          <a:latin typeface="Arial"/>
                          <a:ea typeface="Arial"/>
                        </a:rPr>
                        <a:t>Cons</a:t>
                      </a:r>
                      <a:endParaRPr b="0" lang="en-AU" sz="1300" spc="-1" strike="noStrike">
                        <a:latin typeface="Arial"/>
                      </a:endParaRPr>
                    </a:p>
                  </a:txBody>
                  <a:tcPr marL="81720" marR="81720">
                    <a:noFill/>
                  </a:tcPr>
                </a:tc>
                <a:tc>
                  <a:txBody>
                    <a:bodyPr lIns="81720" rIns="81720" tIns="40680" bIns="40680">
                      <a:noAutofit/>
                    </a:bodyPr>
                    <a:p>
                      <a:pPr>
                        <a:lnSpc>
                          <a:spcPct val="100000"/>
                        </a:lnSpc>
                      </a:pPr>
                      <a:r>
                        <a:rPr b="0" lang="en-AU" sz="1300" spc="-1" strike="noStrike">
                          <a:solidFill>
                            <a:srgbClr val="000000"/>
                          </a:solidFill>
                          <a:latin typeface="Arial"/>
                          <a:ea typeface="Arial"/>
                        </a:rPr>
                        <a:t>Only cover upper parts of speaker’s body</a:t>
                      </a:r>
                      <a:endParaRPr b="0" lang="en-AU" sz="1300" spc="-1" strike="noStrike">
                        <a:latin typeface="Arial"/>
                      </a:endParaRPr>
                    </a:p>
                  </a:txBody>
                  <a:tcPr marL="81720" marR="81720">
                    <a:noFill/>
                  </a:tcPr>
                </a:tc>
                <a:tc>
                  <a:txBody>
                    <a:bodyPr lIns="81720" rIns="81720" tIns="40680" bIns="40680">
                      <a:noAutofit/>
                    </a:bodyPr>
                    <a:p>
                      <a:pPr>
                        <a:lnSpc>
                          <a:spcPct val="100000"/>
                        </a:lnSpc>
                      </a:pPr>
                      <a:r>
                        <a:rPr b="0" lang="en-AU" sz="1300" spc="-1" strike="noStrike">
                          <a:solidFill>
                            <a:srgbClr val="000000"/>
                          </a:solidFill>
                          <a:latin typeface="Arial"/>
                          <a:ea typeface="Arial"/>
                        </a:rPr>
                        <a:t>Introduce dewarping problem;</a:t>
                      </a:r>
                      <a:endParaRPr b="0" lang="en-AU" sz="1300" spc="-1" strike="noStrike">
                        <a:latin typeface="Arial"/>
                      </a:endParaRPr>
                    </a:p>
                    <a:p>
                      <a:pPr>
                        <a:lnSpc>
                          <a:spcPct val="100000"/>
                        </a:lnSpc>
                      </a:pPr>
                      <a:r>
                        <a:rPr b="0" lang="en-AU" sz="1300" spc="-1" strike="noStrike">
                          <a:solidFill>
                            <a:srgbClr val="000000"/>
                          </a:solidFill>
                          <a:latin typeface="Arial"/>
                          <a:ea typeface="Arial"/>
                        </a:rPr>
                        <a:t>No straight shipment;</a:t>
                      </a:r>
                      <a:endParaRPr b="0" lang="en-AU" sz="1300" spc="-1" strike="noStrike">
                        <a:latin typeface="Arial"/>
                      </a:endParaRPr>
                    </a:p>
                  </a:txBody>
                  <a:tcPr marL="81720" marR="81720">
                    <a:noFill/>
                  </a:tcPr>
                </a:tc>
              </a:tr>
            </a:tbl>
          </a:graphicData>
        </a:graphic>
      </p:graphicFrame>
      <p:pic>
        <p:nvPicPr>
          <p:cNvPr id="368" name="Picture 6" descr=""/>
          <p:cNvPicPr/>
          <p:nvPr/>
        </p:nvPicPr>
        <p:blipFill>
          <a:blip r:embed="rId1"/>
          <a:stretch/>
        </p:blipFill>
        <p:spPr>
          <a:xfrm>
            <a:off x="5369760" y="1432800"/>
            <a:ext cx="3465000" cy="2277720"/>
          </a:xfrm>
          <a:prstGeom prst="rect">
            <a:avLst/>
          </a:prstGeom>
          <a:ln w="7200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340</TotalTime>
  <Application>LibreOffice/6.2.0.3$Linux_X86_64 LibreOffice_project/98c6a8a1c6c7b144ce3cc729e34964b47ce25d62</Application>
  <Words>1418</Words>
  <Paragraphs>105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Hengjia Li</dc:creator>
  <dc:description/>
  <dc:language>en-AU</dc:language>
  <cp:lastModifiedBy/>
  <dcterms:modified xsi:type="dcterms:W3CDTF">2019-04-03T15:44:16Z</dcterms:modified>
  <cp:revision>36</cp:revision>
  <dc:subject/>
  <dc:title>This is your presentation title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1</vt:i4>
  </property>
  <property fmtid="{D5CDD505-2E9C-101B-9397-08002B2CF9AE}" pid="7" name="Notes">
    <vt:i4>16</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16</vt:i4>
  </property>
</Properties>
</file>